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0" r:id="rId4"/>
  </p:sldMasterIdLst>
  <p:notesMasterIdLst>
    <p:notesMasterId r:id="rId26"/>
  </p:notesMasterIdLst>
  <p:sldIdLst>
    <p:sldId id="272" r:id="rId5"/>
    <p:sldId id="262" r:id="rId6"/>
    <p:sldId id="274" r:id="rId7"/>
    <p:sldId id="266" r:id="rId8"/>
    <p:sldId id="275" r:id="rId9"/>
    <p:sldId id="276" r:id="rId10"/>
    <p:sldId id="277" r:id="rId11"/>
    <p:sldId id="278" r:id="rId12"/>
    <p:sldId id="279" r:id="rId13"/>
    <p:sldId id="280" r:id="rId14"/>
    <p:sldId id="289" r:id="rId15"/>
    <p:sldId id="282" r:id="rId16"/>
    <p:sldId id="290" r:id="rId17"/>
    <p:sldId id="283" r:id="rId18"/>
    <p:sldId id="284" r:id="rId19"/>
    <p:sldId id="285" r:id="rId20"/>
    <p:sldId id="286" r:id="rId21"/>
    <p:sldId id="263" r:id="rId22"/>
    <p:sldId id="287" r:id="rId23"/>
    <p:sldId id="288" r:id="rId24"/>
    <p:sldId id="26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2" autoAdjust="0"/>
    <p:restoredTop sz="93202" autoAdjust="0"/>
  </p:normalViewPr>
  <p:slideViewPr>
    <p:cSldViewPr snapToGrid="0">
      <p:cViewPr varScale="1">
        <p:scale>
          <a:sx n="72" d="100"/>
          <a:sy n="72" d="100"/>
        </p:scale>
        <p:origin x="660" y="78"/>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AD4609-6D37-417B-80C3-51058493B58F}" type="doc">
      <dgm:prSet loTypeId="urn:microsoft.com/office/officeart/2016/7/layout/RepeatingBendingProcessNew" loCatId="process" qsTypeId="urn:microsoft.com/office/officeart/2005/8/quickstyle/simple2" qsCatId="simple" csTypeId="urn:microsoft.com/office/officeart/2005/8/colors/accent3_2" csCatId="accent3"/>
      <dgm:spPr/>
      <dgm:t>
        <a:bodyPr/>
        <a:lstStyle/>
        <a:p>
          <a:endParaRPr lang="en-US"/>
        </a:p>
      </dgm:t>
    </dgm:pt>
    <dgm:pt modelId="{99E248B1-49DF-495F-BBF6-B819F3DDF9FB}">
      <dgm:prSet/>
      <dgm:spPr/>
      <dgm:t>
        <a:bodyPr/>
        <a:lstStyle/>
        <a:p>
          <a:r>
            <a:rPr lang="en-US"/>
            <a:t>1. Testing Phases:</a:t>
          </a:r>
        </a:p>
      </dgm:t>
    </dgm:pt>
    <dgm:pt modelId="{91586650-B3B0-4933-A81B-B719565F9676}" type="parTrans" cxnId="{603D838F-4481-406A-80C2-EE25AEBD578F}">
      <dgm:prSet/>
      <dgm:spPr/>
      <dgm:t>
        <a:bodyPr/>
        <a:lstStyle/>
        <a:p>
          <a:endParaRPr lang="en-US"/>
        </a:p>
      </dgm:t>
    </dgm:pt>
    <dgm:pt modelId="{F52C37F1-568C-4DB5-BE20-4E428BF849AA}" type="sibTrans" cxnId="{603D838F-4481-406A-80C2-EE25AEBD578F}">
      <dgm:prSet/>
      <dgm:spPr/>
      <dgm:t>
        <a:bodyPr/>
        <a:lstStyle/>
        <a:p>
          <a:endParaRPr lang="en-US"/>
        </a:p>
      </dgm:t>
    </dgm:pt>
    <dgm:pt modelId="{920357C3-6DC1-431D-B76C-88E895679307}">
      <dgm:prSet/>
      <dgm:spPr/>
      <dgm:t>
        <a:bodyPr/>
        <a:lstStyle/>
        <a:p>
          <a:r>
            <a:rPr lang="en-US"/>
            <a:t>-  Unit Testing</a:t>
          </a:r>
        </a:p>
      </dgm:t>
    </dgm:pt>
    <dgm:pt modelId="{A3D19FF1-612F-44A6-A77B-7B8FCD87EFC0}" type="parTrans" cxnId="{951AF481-B3E0-4868-9A07-7D79E1B4D000}">
      <dgm:prSet/>
      <dgm:spPr/>
      <dgm:t>
        <a:bodyPr/>
        <a:lstStyle/>
        <a:p>
          <a:endParaRPr lang="en-US"/>
        </a:p>
      </dgm:t>
    </dgm:pt>
    <dgm:pt modelId="{ABD383E2-E8E7-4CD2-93D0-01DE860F8597}" type="sibTrans" cxnId="{951AF481-B3E0-4868-9A07-7D79E1B4D000}">
      <dgm:prSet/>
      <dgm:spPr/>
      <dgm:t>
        <a:bodyPr/>
        <a:lstStyle/>
        <a:p>
          <a:endParaRPr lang="en-US"/>
        </a:p>
      </dgm:t>
    </dgm:pt>
    <dgm:pt modelId="{353C4967-ABBC-4391-B18A-EDCB7C2C69D0}">
      <dgm:prSet/>
      <dgm:spPr/>
      <dgm:t>
        <a:bodyPr/>
        <a:lstStyle/>
        <a:p>
          <a:r>
            <a:rPr lang="en-US"/>
            <a:t>-  Integration Testing</a:t>
          </a:r>
        </a:p>
      </dgm:t>
    </dgm:pt>
    <dgm:pt modelId="{86E6FD2B-4D7F-45B3-830C-95404E34A8A3}" type="parTrans" cxnId="{3A508AF0-9C6A-420B-BFEF-8A494778A27E}">
      <dgm:prSet/>
      <dgm:spPr/>
      <dgm:t>
        <a:bodyPr/>
        <a:lstStyle/>
        <a:p>
          <a:endParaRPr lang="en-US"/>
        </a:p>
      </dgm:t>
    </dgm:pt>
    <dgm:pt modelId="{5C2FA179-F728-44BA-A01E-DE6B9C6FE4D4}" type="sibTrans" cxnId="{3A508AF0-9C6A-420B-BFEF-8A494778A27E}">
      <dgm:prSet/>
      <dgm:spPr/>
      <dgm:t>
        <a:bodyPr/>
        <a:lstStyle/>
        <a:p>
          <a:endParaRPr lang="en-US"/>
        </a:p>
      </dgm:t>
    </dgm:pt>
    <dgm:pt modelId="{41B3EA0F-14FB-4484-BED0-A7BC94B8AD60}">
      <dgm:prSet/>
      <dgm:spPr/>
      <dgm:t>
        <a:bodyPr/>
        <a:lstStyle/>
        <a:p>
          <a:r>
            <a:rPr lang="en-US"/>
            <a:t>-  System Testing</a:t>
          </a:r>
        </a:p>
      </dgm:t>
    </dgm:pt>
    <dgm:pt modelId="{ACF8CB7E-5DD4-41DC-A9B3-AAD59501F288}" type="parTrans" cxnId="{4496DDA3-F2CE-483D-8F3F-791567713A96}">
      <dgm:prSet/>
      <dgm:spPr/>
      <dgm:t>
        <a:bodyPr/>
        <a:lstStyle/>
        <a:p>
          <a:endParaRPr lang="en-US"/>
        </a:p>
      </dgm:t>
    </dgm:pt>
    <dgm:pt modelId="{A25F7063-A531-48F7-84CD-76071DAC8B0C}" type="sibTrans" cxnId="{4496DDA3-F2CE-483D-8F3F-791567713A96}">
      <dgm:prSet/>
      <dgm:spPr/>
      <dgm:t>
        <a:bodyPr/>
        <a:lstStyle/>
        <a:p>
          <a:endParaRPr lang="en-US"/>
        </a:p>
      </dgm:t>
    </dgm:pt>
    <dgm:pt modelId="{C9D6671D-6123-4283-990B-C864A1EE88EE}">
      <dgm:prSet/>
      <dgm:spPr/>
      <dgm:t>
        <a:bodyPr/>
        <a:lstStyle/>
        <a:p>
          <a:r>
            <a:rPr lang="en-US"/>
            <a:t>-  User Acceptance Testing (UAT)</a:t>
          </a:r>
        </a:p>
      </dgm:t>
    </dgm:pt>
    <dgm:pt modelId="{02E7266D-D2D7-4413-9191-930D1E8D82EB}" type="parTrans" cxnId="{B0BF31D1-258F-4E78-A9BC-747190BC1F66}">
      <dgm:prSet/>
      <dgm:spPr/>
      <dgm:t>
        <a:bodyPr/>
        <a:lstStyle/>
        <a:p>
          <a:endParaRPr lang="en-US"/>
        </a:p>
      </dgm:t>
    </dgm:pt>
    <dgm:pt modelId="{3E9E0C01-18E0-4C65-9089-8717A921EF34}" type="sibTrans" cxnId="{B0BF31D1-258F-4E78-A9BC-747190BC1F66}">
      <dgm:prSet/>
      <dgm:spPr/>
      <dgm:t>
        <a:bodyPr/>
        <a:lstStyle/>
        <a:p>
          <a:endParaRPr lang="en-US"/>
        </a:p>
      </dgm:t>
    </dgm:pt>
    <dgm:pt modelId="{C4DDE24C-472C-4317-AB00-4BAE6F77237E}">
      <dgm:prSet/>
      <dgm:spPr/>
      <dgm:t>
        <a:bodyPr/>
        <a:lstStyle/>
        <a:p>
          <a:r>
            <a:rPr lang="en-US"/>
            <a:t>2.  Quality Assurance Measures: </a:t>
          </a:r>
        </a:p>
      </dgm:t>
    </dgm:pt>
    <dgm:pt modelId="{98198E42-01A6-4C60-B439-17FBB209C9A8}" type="parTrans" cxnId="{D5E007C2-8ADB-4B97-92FC-DEC138795684}">
      <dgm:prSet/>
      <dgm:spPr/>
      <dgm:t>
        <a:bodyPr/>
        <a:lstStyle/>
        <a:p>
          <a:endParaRPr lang="en-US"/>
        </a:p>
      </dgm:t>
    </dgm:pt>
    <dgm:pt modelId="{3284C9CD-E063-4B25-AF53-0A73C4112B5D}" type="sibTrans" cxnId="{D5E007C2-8ADB-4B97-92FC-DEC138795684}">
      <dgm:prSet/>
      <dgm:spPr/>
      <dgm:t>
        <a:bodyPr/>
        <a:lstStyle/>
        <a:p>
          <a:endParaRPr lang="en-US"/>
        </a:p>
      </dgm:t>
    </dgm:pt>
    <dgm:pt modelId="{3D948FF6-4562-4C14-AA2E-5A2259470399}">
      <dgm:prSet/>
      <dgm:spPr/>
      <dgm:t>
        <a:bodyPr/>
        <a:lstStyle/>
        <a:p>
          <a:r>
            <a:rPr lang="en-US"/>
            <a:t>-  Code Reviews</a:t>
          </a:r>
        </a:p>
      </dgm:t>
    </dgm:pt>
    <dgm:pt modelId="{8D01E16A-07C7-4D89-B11E-93F55A250723}" type="parTrans" cxnId="{DEE9758F-1580-477F-BD99-0DCBF7BAD2E1}">
      <dgm:prSet/>
      <dgm:spPr/>
      <dgm:t>
        <a:bodyPr/>
        <a:lstStyle/>
        <a:p>
          <a:endParaRPr lang="en-US"/>
        </a:p>
      </dgm:t>
    </dgm:pt>
    <dgm:pt modelId="{F9CADC1A-2E24-4815-B081-BBECE68D9A06}" type="sibTrans" cxnId="{DEE9758F-1580-477F-BD99-0DCBF7BAD2E1}">
      <dgm:prSet/>
      <dgm:spPr/>
      <dgm:t>
        <a:bodyPr/>
        <a:lstStyle/>
        <a:p>
          <a:endParaRPr lang="en-US"/>
        </a:p>
      </dgm:t>
    </dgm:pt>
    <dgm:pt modelId="{E782B098-EF84-4509-A8D2-7DD269028D05}">
      <dgm:prSet/>
      <dgm:spPr/>
      <dgm:t>
        <a:bodyPr/>
        <a:lstStyle/>
        <a:p>
          <a:r>
            <a:rPr lang="en-US"/>
            <a:t>-  Automated Testing</a:t>
          </a:r>
        </a:p>
      </dgm:t>
    </dgm:pt>
    <dgm:pt modelId="{89E797DF-EC0C-4A6A-BEDA-34BC5D1F6171}" type="parTrans" cxnId="{C56D3441-C4A5-4C14-9B99-14B69A14285F}">
      <dgm:prSet/>
      <dgm:spPr/>
      <dgm:t>
        <a:bodyPr/>
        <a:lstStyle/>
        <a:p>
          <a:endParaRPr lang="en-US"/>
        </a:p>
      </dgm:t>
    </dgm:pt>
    <dgm:pt modelId="{1E122943-D321-4401-9AE8-89F6509781EA}" type="sibTrans" cxnId="{C56D3441-C4A5-4C14-9B99-14B69A14285F}">
      <dgm:prSet/>
      <dgm:spPr/>
      <dgm:t>
        <a:bodyPr/>
        <a:lstStyle/>
        <a:p>
          <a:endParaRPr lang="en-US"/>
        </a:p>
      </dgm:t>
    </dgm:pt>
    <dgm:pt modelId="{6A7B5AA7-5AA8-47D8-9236-E9C445053FD9}">
      <dgm:prSet/>
      <dgm:spPr/>
      <dgm:t>
        <a:bodyPr/>
        <a:lstStyle/>
        <a:p>
          <a:r>
            <a:rPr lang="en-US"/>
            <a:t>-  Performance Testing</a:t>
          </a:r>
        </a:p>
      </dgm:t>
    </dgm:pt>
    <dgm:pt modelId="{F27AC5F4-FD51-4DB0-9FFB-C795BC94E9BF}" type="parTrans" cxnId="{6F81306F-0B52-45FF-A729-244FDA165D57}">
      <dgm:prSet/>
      <dgm:spPr/>
      <dgm:t>
        <a:bodyPr/>
        <a:lstStyle/>
        <a:p>
          <a:endParaRPr lang="en-US"/>
        </a:p>
      </dgm:t>
    </dgm:pt>
    <dgm:pt modelId="{5A0744D4-C4B8-4AE5-9CA7-A285AE009EB7}" type="sibTrans" cxnId="{6F81306F-0B52-45FF-A729-244FDA165D57}">
      <dgm:prSet/>
      <dgm:spPr/>
      <dgm:t>
        <a:bodyPr/>
        <a:lstStyle/>
        <a:p>
          <a:endParaRPr lang="en-US"/>
        </a:p>
      </dgm:t>
    </dgm:pt>
    <dgm:pt modelId="{FE511B4E-80DA-4EF9-939F-0F6F509242C6}">
      <dgm:prSet/>
      <dgm:spPr/>
      <dgm:t>
        <a:bodyPr/>
        <a:lstStyle/>
        <a:p>
          <a:r>
            <a:rPr lang="en-US"/>
            <a:t>-  Security Testing</a:t>
          </a:r>
        </a:p>
      </dgm:t>
    </dgm:pt>
    <dgm:pt modelId="{7FE6E64C-7D44-453F-BCC5-8CBCEFE33446}" type="parTrans" cxnId="{FEC5E442-DBA1-427B-913D-28697B1690A9}">
      <dgm:prSet/>
      <dgm:spPr/>
      <dgm:t>
        <a:bodyPr/>
        <a:lstStyle/>
        <a:p>
          <a:endParaRPr lang="en-US"/>
        </a:p>
      </dgm:t>
    </dgm:pt>
    <dgm:pt modelId="{ED86CBEE-C5BD-4834-9CD6-34B799D596E7}" type="sibTrans" cxnId="{FEC5E442-DBA1-427B-913D-28697B1690A9}">
      <dgm:prSet/>
      <dgm:spPr/>
      <dgm:t>
        <a:bodyPr/>
        <a:lstStyle/>
        <a:p>
          <a:endParaRPr lang="en-US"/>
        </a:p>
      </dgm:t>
    </dgm:pt>
    <dgm:pt modelId="{F6DFBF13-E44C-42EF-8241-AD1EDE81B087}" type="pres">
      <dgm:prSet presAssocID="{7AAD4609-6D37-417B-80C3-51058493B58F}" presName="Name0" presStyleCnt="0">
        <dgm:presLayoutVars>
          <dgm:dir/>
          <dgm:resizeHandles val="exact"/>
        </dgm:presLayoutVars>
      </dgm:prSet>
      <dgm:spPr/>
    </dgm:pt>
    <dgm:pt modelId="{F70AB366-A508-4633-93B3-135FEA164C58}" type="pres">
      <dgm:prSet presAssocID="{99E248B1-49DF-495F-BBF6-B819F3DDF9FB}" presName="node" presStyleLbl="node1" presStyleIdx="0" presStyleCnt="10">
        <dgm:presLayoutVars>
          <dgm:bulletEnabled val="1"/>
        </dgm:presLayoutVars>
      </dgm:prSet>
      <dgm:spPr/>
    </dgm:pt>
    <dgm:pt modelId="{7B61B31A-EDD0-4697-ACAE-6330F83AE7E0}" type="pres">
      <dgm:prSet presAssocID="{F52C37F1-568C-4DB5-BE20-4E428BF849AA}" presName="sibTrans" presStyleLbl="sibTrans1D1" presStyleIdx="0" presStyleCnt="9"/>
      <dgm:spPr/>
    </dgm:pt>
    <dgm:pt modelId="{5A87A02B-D73F-434A-8563-5F3076D5E53F}" type="pres">
      <dgm:prSet presAssocID="{F52C37F1-568C-4DB5-BE20-4E428BF849AA}" presName="connectorText" presStyleLbl="sibTrans1D1" presStyleIdx="0" presStyleCnt="9"/>
      <dgm:spPr/>
    </dgm:pt>
    <dgm:pt modelId="{F1EB7AB8-41C7-439C-8CD1-82612BF28295}" type="pres">
      <dgm:prSet presAssocID="{920357C3-6DC1-431D-B76C-88E895679307}" presName="node" presStyleLbl="node1" presStyleIdx="1" presStyleCnt="10">
        <dgm:presLayoutVars>
          <dgm:bulletEnabled val="1"/>
        </dgm:presLayoutVars>
      </dgm:prSet>
      <dgm:spPr/>
    </dgm:pt>
    <dgm:pt modelId="{791695EA-1A53-4010-AE3E-F9BA27CFDBD5}" type="pres">
      <dgm:prSet presAssocID="{ABD383E2-E8E7-4CD2-93D0-01DE860F8597}" presName="sibTrans" presStyleLbl="sibTrans1D1" presStyleIdx="1" presStyleCnt="9"/>
      <dgm:spPr/>
    </dgm:pt>
    <dgm:pt modelId="{4ABEDD41-078B-47D8-89D9-816942A3C548}" type="pres">
      <dgm:prSet presAssocID="{ABD383E2-E8E7-4CD2-93D0-01DE860F8597}" presName="connectorText" presStyleLbl="sibTrans1D1" presStyleIdx="1" presStyleCnt="9"/>
      <dgm:spPr/>
    </dgm:pt>
    <dgm:pt modelId="{0B034BFE-409A-441E-A7EB-10A4CD44925C}" type="pres">
      <dgm:prSet presAssocID="{353C4967-ABBC-4391-B18A-EDCB7C2C69D0}" presName="node" presStyleLbl="node1" presStyleIdx="2" presStyleCnt="10">
        <dgm:presLayoutVars>
          <dgm:bulletEnabled val="1"/>
        </dgm:presLayoutVars>
      </dgm:prSet>
      <dgm:spPr/>
    </dgm:pt>
    <dgm:pt modelId="{740A54FC-018C-4574-9159-45188F8E95B1}" type="pres">
      <dgm:prSet presAssocID="{5C2FA179-F728-44BA-A01E-DE6B9C6FE4D4}" presName="sibTrans" presStyleLbl="sibTrans1D1" presStyleIdx="2" presStyleCnt="9"/>
      <dgm:spPr/>
    </dgm:pt>
    <dgm:pt modelId="{DB5C6358-6851-46C8-9D9D-07601DB45C42}" type="pres">
      <dgm:prSet presAssocID="{5C2FA179-F728-44BA-A01E-DE6B9C6FE4D4}" presName="connectorText" presStyleLbl="sibTrans1D1" presStyleIdx="2" presStyleCnt="9"/>
      <dgm:spPr/>
    </dgm:pt>
    <dgm:pt modelId="{6A61249B-9651-4E59-8DE8-C92D9A937B18}" type="pres">
      <dgm:prSet presAssocID="{41B3EA0F-14FB-4484-BED0-A7BC94B8AD60}" presName="node" presStyleLbl="node1" presStyleIdx="3" presStyleCnt="10">
        <dgm:presLayoutVars>
          <dgm:bulletEnabled val="1"/>
        </dgm:presLayoutVars>
      </dgm:prSet>
      <dgm:spPr/>
    </dgm:pt>
    <dgm:pt modelId="{8257F435-3F86-463B-8C76-28297F48350C}" type="pres">
      <dgm:prSet presAssocID="{A25F7063-A531-48F7-84CD-76071DAC8B0C}" presName="sibTrans" presStyleLbl="sibTrans1D1" presStyleIdx="3" presStyleCnt="9"/>
      <dgm:spPr/>
    </dgm:pt>
    <dgm:pt modelId="{E653633E-AEBE-4958-9BFE-56FB4C4A49E5}" type="pres">
      <dgm:prSet presAssocID="{A25F7063-A531-48F7-84CD-76071DAC8B0C}" presName="connectorText" presStyleLbl="sibTrans1D1" presStyleIdx="3" presStyleCnt="9"/>
      <dgm:spPr/>
    </dgm:pt>
    <dgm:pt modelId="{7E2165FC-A5F6-4875-BB28-C43167F16B16}" type="pres">
      <dgm:prSet presAssocID="{C9D6671D-6123-4283-990B-C864A1EE88EE}" presName="node" presStyleLbl="node1" presStyleIdx="4" presStyleCnt="10">
        <dgm:presLayoutVars>
          <dgm:bulletEnabled val="1"/>
        </dgm:presLayoutVars>
      </dgm:prSet>
      <dgm:spPr/>
    </dgm:pt>
    <dgm:pt modelId="{8E6512ED-B21B-4F3D-ACDB-86C17F9DDB15}" type="pres">
      <dgm:prSet presAssocID="{3E9E0C01-18E0-4C65-9089-8717A921EF34}" presName="sibTrans" presStyleLbl="sibTrans1D1" presStyleIdx="4" presStyleCnt="9"/>
      <dgm:spPr/>
    </dgm:pt>
    <dgm:pt modelId="{169BE87E-94F5-4EA2-860D-2749DD9188D7}" type="pres">
      <dgm:prSet presAssocID="{3E9E0C01-18E0-4C65-9089-8717A921EF34}" presName="connectorText" presStyleLbl="sibTrans1D1" presStyleIdx="4" presStyleCnt="9"/>
      <dgm:spPr/>
    </dgm:pt>
    <dgm:pt modelId="{1E0550D2-BD31-42DA-87E7-841F56C83530}" type="pres">
      <dgm:prSet presAssocID="{C4DDE24C-472C-4317-AB00-4BAE6F77237E}" presName="node" presStyleLbl="node1" presStyleIdx="5" presStyleCnt="10">
        <dgm:presLayoutVars>
          <dgm:bulletEnabled val="1"/>
        </dgm:presLayoutVars>
      </dgm:prSet>
      <dgm:spPr/>
    </dgm:pt>
    <dgm:pt modelId="{040F4A77-A0F6-4664-A3FF-C1A5ECE599FA}" type="pres">
      <dgm:prSet presAssocID="{3284C9CD-E063-4B25-AF53-0A73C4112B5D}" presName="sibTrans" presStyleLbl="sibTrans1D1" presStyleIdx="5" presStyleCnt="9"/>
      <dgm:spPr/>
    </dgm:pt>
    <dgm:pt modelId="{2A5F222C-A5D0-427C-8095-CEEAF38A0BF5}" type="pres">
      <dgm:prSet presAssocID="{3284C9CD-E063-4B25-AF53-0A73C4112B5D}" presName="connectorText" presStyleLbl="sibTrans1D1" presStyleIdx="5" presStyleCnt="9"/>
      <dgm:spPr/>
    </dgm:pt>
    <dgm:pt modelId="{58585080-2016-4EC3-B3D0-A5C574CEECB0}" type="pres">
      <dgm:prSet presAssocID="{3D948FF6-4562-4C14-AA2E-5A2259470399}" presName="node" presStyleLbl="node1" presStyleIdx="6" presStyleCnt="10">
        <dgm:presLayoutVars>
          <dgm:bulletEnabled val="1"/>
        </dgm:presLayoutVars>
      </dgm:prSet>
      <dgm:spPr/>
    </dgm:pt>
    <dgm:pt modelId="{C31DDFF4-C03A-4E0A-B0A4-86F6EC4F0972}" type="pres">
      <dgm:prSet presAssocID="{F9CADC1A-2E24-4815-B081-BBECE68D9A06}" presName="sibTrans" presStyleLbl="sibTrans1D1" presStyleIdx="6" presStyleCnt="9"/>
      <dgm:spPr/>
    </dgm:pt>
    <dgm:pt modelId="{2E4EC8C4-9B74-4C07-A9B2-2AADCD035FC9}" type="pres">
      <dgm:prSet presAssocID="{F9CADC1A-2E24-4815-B081-BBECE68D9A06}" presName="connectorText" presStyleLbl="sibTrans1D1" presStyleIdx="6" presStyleCnt="9"/>
      <dgm:spPr/>
    </dgm:pt>
    <dgm:pt modelId="{4DA0ADCE-F192-45F2-A9A7-721FD959B698}" type="pres">
      <dgm:prSet presAssocID="{E782B098-EF84-4509-A8D2-7DD269028D05}" presName="node" presStyleLbl="node1" presStyleIdx="7" presStyleCnt="10">
        <dgm:presLayoutVars>
          <dgm:bulletEnabled val="1"/>
        </dgm:presLayoutVars>
      </dgm:prSet>
      <dgm:spPr/>
    </dgm:pt>
    <dgm:pt modelId="{25568A10-8441-4B0D-9618-6C6EE5ACB233}" type="pres">
      <dgm:prSet presAssocID="{1E122943-D321-4401-9AE8-89F6509781EA}" presName="sibTrans" presStyleLbl="sibTrans1D1" presStyleIdx="7" presStyleCnt="9"/>
      <dgm:spPr/>
    </dgm:pt>
    <dgm:pt modelId="{458937A0-02DA-4446-A241-2AB18654780B}" type="pres">
      <dgm:prSet presAssocID="{1E122943-D321-4401-9AE8-89F6509781EA}" presName="connectorText" presStyleLbl="sibTrans1D1" presStyleIdx="7" presStyleCnt="9"/>
      <dgm:spPr/>
    </dgm:pt>
    <dgm:pt modelId="{D5ABA366-0DFE-4A16-AC67-AAD8CBC7853A}" type="pres">
      <dgm:prSet presAssocID="{6A7B5AA7-5AA8-47D8-9236-E9C445053FD9}" presName="node" presStyleLbl="node1" presStyleIdx="8" presStyleCnt="10">
        <dgm:presLayoutVars>
          <dgm:bulletEnabled val="1"/>
        </dgm:presLayoutVars>
      </dgm:prSet>
      <dgm:spPr/>
    </dgm:pt>
    <dgm:pt modelId="{C7703623-4573-4EBD-8F82-2FC230C20AF6}" type="pres">
      <dgm:prSet presAssocID="{5A0744D4-C4B8-4AE5-9CA7-A285AE009EB7}" presName="sibTrans" presStyleLbl="sibTrans1D1" presStyleIdx="8" presStyleCnt="9"/>
      <dgm:spPr/>
    </dgm:pt>
    <dgm:pt modelId="{F4EA24A7-B5E2-4E09-957B-32B5CCA95785}" type="pres">
      <dgm:prSet presAssocID="{5A0744D4-C4B8-4AE5-9CA7-A285AE009EB7}" presName="connectorText" presStyleLbl="sibTrans1D1" presStyleIdx="8" presStyleCnt="9"/>
      <dgm:spPr/>
    </dgm:pt>
    <dgm:pt modelId="{30EF6A0B-8F48-44DB-A55E-FEECC9D2216A}" type="pres">
      <dgm:prSet presAssocID="{FE511B4E-80DA-4EF9-939F-0F6F509242C6}" presName="node" presStyleLbl="node1" presStyleIdx="9" presStyleCnt="10">
        <dgm:presLayoutVars>
          <dgm:bulletEnabled val="1"/>
        </dgm:presLayoutVars>
      </dgm:prSet>
      <dgm:spPr/>
    </dgm:pt>
  </dgm:ptLst>
  <dgm:cxnLst>
    <dgm:cxn modelId="{94EDF301-A99C-43CA-A5E3-3CEEC919C17A}" type="presOf" srcId="{7AAD4609-6D37-417B-80C3-51058493B58F}" destId="{F6DFBF13-E44C-42EF-8241-AD1EDE81B087}" srcOrd="0" destOrd="0" presId="urn:microsoft.com/office/officeart/2016/7/layout/RepeatingBendingProcessNew"/>
    <dgm:cxn modelId="{1095CD0E-A412-4E77-9C6D-22C090003AE4}" type="presOf" srcId="{5A0744D4-C4B8-4AE5-9CA7-A285AE009EB7}" destId="{F4EA24A7-B5E2-4E09-957B-32B5CCA95785}" srcOrd="1" destOrd="0" presId="urn:microsoft.com/office/officeart/2016/7/layout/RepeatingBendingProcessNew"/>
    <dgm:cxn modelId="{B8194A18-3C3E-4885-9C25-AF98FE72BFEB}" type="presOf" srcId="{F52C37F1-568C-4DB5-BE20-4E428BF849AA}" destId="{7B61B31A-EDD0-4697-ACAE-6330F83AE7E0}" srcOrd="0" destOrd="0" presId="urn:microsoft.com/office/officeart/2016/7/layout/RepeatingBendingProcessNew"/>
    <dgm:cxn modelId="{EBB6261D-F5C3-4894-BC79-1BD83D209B11}" type="presOf" srcId="{920357C3-6DC1-431D-B76C-88E895679307}" destId="{F1EB7AB8-41C7-439C-8CD1-82612BF28295}" srcOrd="0" destOrd="0" presId="urn:microsoft.com/office/officeart/2016/7/layout/RepeatingBendingProcessNew"/>
    <dgm:cxn modelId="{B8D7B61D-ED16-4F9E-8064-502E0256186E}" type="presOf" srcId="{ABD383E2-E8E7-4CD2-93D0-01DE860F8597}" destId="{4ABEDD41-078B-47D8-89D9-816942A3C548}" srcOrd="1" destOrd="0" presId="urn:microsoft.com/office/officeart/2016/7/layout/RepeatingBendingProcessNew"/>
    <dgm:cxn modelId="{FF5F0724-CE57-4CD8-9EF9-3B1D3B1B6296}" type="presOf" srcId="{F9CADC1A-2E24-4815-B081-BBECE68D9A06}" destId="{2E4EC8C4-9B74-4C07-A9B2-2AADCD035FC9}" srcOrd="1" destOrd="0" presId="urn:microsoft.com/office/officeart/2016/7/layout/RepeatingBendingProcessNew"/>
    <dgm:cxn modelId="{5184652C-1789-4CEE-BF79-A09A649AFBC9}" type="presOf" srcId="{99E248B1-49DF-495F-BBF6-B819F3DDF9FB}" destId="{F70AB366-A508-4633-93B3-135FEA164C58}" srcOrd="0" destOrd="0" presId="urn:microsoft.com/office/officeart/2016/7/layout/RepeatingBendingProcessNew"/>
    <dgm:cxn modelId="{F454CD32-9BE7-4898-9DF6-12E14EC825EA}" type="presOf" srcId="{5C2FA179-F728-44BA-A01E-DE6B9C6FE4D4}" destId="{DB5C6358-6851-46C8-9D9D-07601DB45C42}" srcOrd="1" destOrd="0" presId="urn:microsoft.com/office/officeart/2016/7/layout/RepeatingBendingProcessNew"/>
    <dgm:cxn modelId="{3FCDD832-7B55-4FB4-8C54-50CC34EC58EE}" type="presOf" srcId="{A25F7063-A531-48F7-84CD-76071DAC8B0C}" destId="{E653633E-AEBE-4958-9BFE-56FB4C4A49E5}" srcOrd="1" destOrd="0" presId="urn:microsoft.com/office/officeart/2016/7/layout/RepeatingBendingProcessNew"/>
    <dgm:cxn modelId="{7941A63C-9F48-48FD-8EDC-97383A44E736}" type="presOf" srcId="{FE511B4E-80DA-4EF9-939F-0F6F509242C6}" destId="{30EF6A0B-8F48-44DB-A55E-FEECC9D2216A}" srcOrd="0" destOrd="0" presId="urn:microsoft.com/office/officeart/2016/7/layout/RepeatingBendingProcessNew"/>
    <dgm:cxn modelId="{3B7EE55D-ACF6-42AE-971F-788301DF16C4}" type="presOf" srcId="{41B3EA0F-14FB-4484-BED0-A7BC94B8AD60}" destId="{6A61249B-9651-4E59-8DE8-C92D9A937B18}" srcOrd="0" destOrd="0" presId="urn:microsoft.com/office/officeart/2016/7/layout/RepeatingBendingProcessNew"/>
    <dgm:cxn modelId="{C56D3441-C4A5-4C14-9B99-14B69A14285F}" srcId="{7AAD4609-6D37-417B-80C3-51058493B58F}" destId="{E782B098-EF84-4509-A8D2-7DD269028D05}" srcOrd="7" destOrd="0" parTransId="{89E797DF-EC0C-4A6A-BEDA-34BC5D1F6171}" sibTransId="{1E122943-D321-4401-9AE8-89F6509781EA}"/>
    <dgm:cxn modelId="{FEC5E442-DBA1-427B-913D-28697B1690A9}" srcId="{7AAD4609-6D37-417B-80C3-51058493B58F}" destId="{FE511B4E-80DA-4EF9-939F-0F6F509242C6}" srcOrd="9" destOrd="0" parTransId="{7FE6E64C-7D44-453F-BCC5-8CBCEFE33446}" sibTransId="{ED86CBEE-C5BD-4834-9CD6-34B799D596E7}"/>
    <dgm:cxn modelId="{48AC3946-0DFF-4E78-BD30-CC02BA4896D6}" type="presOf" srcId="{F9CADC1A-2E24-4815-B081-BBECE68D9A06}" destId="{C31DDFF4-C03A-4E0A-B0A4-86F6EC4F0972}" srcOrd="0" destOrd="0" presId="urn:microsoft.com/office/officeart/2016/7/layout/RepeatingBendingProcessNew"/>
    <dgm:cxn modelId="{BB10CC66-2E41-4A67-942F-1657C8B82B98}" type="presOf" srcId="{F52C37F1-568C-4DB5-BE20-4E428BF849AA}" destId="{5A87A02B-D73F-434A-8563-5F3076D5E53F}" srcOrd="1" destOrd="0" presId="urn:microsoft.com/office/officeart/2016/7/layout/RepeatingBendingProcessNew"/>
    <dgm:cxn modelId="{0DCF9C4B-48CE-4C7A-9A98-B25865B0FF22}" type="presOf" srcId="{3284C9CD-E063-4B25-AF53-0A73C4112B5D}" destId="{040F4A77-A0F6-4664-A3FF-C1A5ECE599FA}" srcOrd="0" destOrd="0" presId="urn:microsoft.com/office/officeart/2016/7/layout/RepeatingBendingProcessNew"/>
    <dgm:cxn modelId="{A646824E-9B75-4A2C-A18E-5FD635343011}" type="presOf" srcId="{353C4967-ABBC-4391-B18A-EDCB7C2C69D0}" destId="{0B034BFE-409A-441E-A7EB-10A4CD44925C}" srcOrd="0" destOrd="0" presId="urn:microsoft.com/office/officeart/2016/7/layout/RepeatingBendingProcessNew"/>
    <dgm:cxn modelId="{6F81306F-0B52-45FF-A729-244FDA165D57}" srcId="{7AAD4609-6D37-417B-80C3-51058493B58F}" destId="{6A7B5AA7-5AA8-47D8-9236-E9C445053FD9}" srcOrd="8" destOrd="0" parTransId="{F27AC5F4-FD51-4DB0-9FFB-C795BC94E9BF}" sibTransId="{5A0744D4-C4B8-4AE5-9CA7-A285AE009EB7}"/>
    <dgm:cxn modelId="{CD17B070-47EF-461E-86FA-EEEE9E5237ED}" type="presOf" srcId="{C4DDE24C-472C-4317-AB00-4BAE6F77237E}" destId="{1E0550D2-BD31-42DA-87E7-841F56C83530}" srcOrd="0" destOrd="0" presId="urn:microsoft.com/office/officeart/2016/7/layout/RepeatingBendingProcessNew"/>
    <dgm:cxn modelId="{7658FE70-0D19-43B0-9334-38DE3D171930}" type="presOf" srcId="{ABD383E2-E8E7-4CD2-93D0-01DE860F8597}" destId="{791695EA-1A53-4010-AE3E-F9BA27CFDBD5}" srcOrd="0" destOrd="0" presId="urn:microsoft.com/office/officeart/2016/7/layout/RepeatingBendingProcessNew"/>
    <dgm:cxn modelId="{AF712278-F0F6-4672-B019-7E23407E0156}" type="presOf" srcId="{1E122943-D321-4401-9AE8-89F6509781EA}" destId="{25568A10-8441-4B0D-9618-6C6EE5ACB233}" srcOrd="0" destOrd="0" presId="urn:microsoft.com/office/officeart/2016/7/layout/RepeatingBendingProcessNew"/>
    <dgm:cxn modelId="{951AF481-B3E0-4868-9A07-7D79E1B4D000}" srcId="{7AAD4609-6D37-417B-80C3-51058493B58F}" destId="{920357C3-6DC1-431D-B76C-88E895679307}" srcOrd="1" destOrd="0" parTransId="{A3D19FF1-612F-44A6-A77B-7B8FCD87EFC0}" sibTransId="{ABD383E2-E8E7-4CD2-93D0-01DE860F8597}"/>
    <dgm:cxn modelId="{E80E0483-4BF8-45D5-AD92-4287B19104F1}" type="presOf" srcId="{1E122943-D321-4401-9AE8-89F6509781EA}" destId="{458937A0-02DA-4446-A241-2AB18654780B}" srcOrd="1" destOrd="0" presId="urn:microsoft.com/office/officeart/2016/7/layout/RepeatingBendingProcessNew"/>
    <dgm:cxn modelId="{412DD98A-A0CC-4F34-81D3-CF44C5899E78}" type="presOf" srcId="{5A0744D4-C4B8-4AE5-9CA7-A285AE009EB7}" destId="{C7703623-4573-4EBD-8F82-2FC230C20AF6}" srcOrd="0" destOrd="0" presId="urn:microsoft.com/office/officeart/2016/7/layout/RepeatingBendingProcessNew"/>
    <dgm:cxn modelId="{DEE9758F-1580-477F-BD99-0DCBF7BAD2E1}" srcId="{7AAD4609-6D37-417B-80C3-51058493B58F}" destId="{3D948FF6-4562-4C14-AA2E-5A2259470399}" srcOrd="6" destOrd="0" parTransId="{8D01E16A-07C7-4D89-B11E-93F55A250723}" sibTransId="{F9CADC1A-2E24-4815-B081-BBECE68D9A06}"/>
    <dgm:cxn modelId="{603D838F-4481-406A-80C2-EE25AEBD578F}" srcId="{7AAD4609-6D37-417B-80C3-51058493B58F}" destId="{99E248B1-49DF-495F-BBF6-B819F3DDF9FB}" srcOrd="0" destOrd="0" parTransId="{91586650-B3B0-4933-A81B-B719565F9676}" sibTransId="{F52C37F1-568C-4DB5-BE20-4E428BF849AA}"/>
    <dgm:cxn modelId="{48B5B694-F697-404A-B19A-0DB7B2D45B43}" type="presOf" srcId="{3E9E0C01-18E0-4C65-9089-8717A921EF34}" destId="{8E6512ED-B21B-4F3D-ACDB-86C17F9DDB15}" srcOrd="0" destOrd="0" presId="urn:microsoft.com/office/officeart/2016/7/layout/RepeatingBendingProcessNew"/>
    <dgm:cxn modelId="{D4A6EF9C-4049-44B9-8CE1-5A1DC6C6DC0B}" type="presOf" srcId="{A25F7063-A531-48F7-84CD-76071DAC8B0C}" destId="{8257F435-3F86-463B-8C76-28297F48350C}" srcOrd="0" destOrd="0" presId="urn:microsoft.com/office/officeart/2016/7/layout/RepeatingBendingProcessNew"/>
    <dgm:cxn modelId="{4496DDA3-F2CE-483D-8F3F-791567713A96}" srcId="{7AAD4609-6D37-417B-80C3-51058493B58F}" destId="{41B3EA0F-14FB-4484-BED0-A7BC94B8AD60}" srcOrd="3" destOrd="0" parTransId="{ACF8CB7E-5DD4-41DC-A9B3-AAD59501F288}" sibTransId="{A25F7063-A531-48F7-84CD-76071DAC8B0C}"/>
    <dgm:cxn modelId="{CF3586A5-2D34-4492-AACD-2958418AD46F}" type="presOf" srcId="{3D948FF6-4562-4C14-AA2E-5A2259470399}" destId="{58585080-2016-4EC3-B3D0-A5C574CEECB0}" srcOrd="0" destOrd="0" presId="urn:microsoft.com/office/officeart/2016/7/layout/RepeatingBendingProcessNew"/>
    <dgm:cxn modelId="{38E28FBC-4D18-44E5-9645-1C89A073749B}" type="presOf" srcId="{6A7B5AA7-5AA8-47D8-9236-E9C445053FD9}" destId="{D5ABA366-0DFE-4A16-AC67-AAD8CBC7853A}" srcOrd="0" destOrd="0" presId="urn:microsoft.com/office/officeart/2016/7/layout/RepeatingBendingProcessNew"/>
    <dgm:cxn modelId="{6C7B83BF-D03E-443B-B393-D9013F9BFB88}" type="presOf" srcId="{E782B098-EF84-4509-A8D2-7DD269028D05}" destId="{4DA0ADCE-F192-45F2-A9A7-721FD959B698}" srcOrd="0" destOrd="0" presId="urn:microsoft.com/office/officeart/2016/7/layout/RepeatingBendingProcessNew"/>
    <dgm:cxn modelId="{D5E007C2-8ADB-4B97-92FC-DEC138795684}" srcId="{7AAD4609-6D37-417B-80C3-51058493B58F}" destId="{C4DDE24C-472C-4317-AB00-4BAE6F77237E}" srcOrd="5" destOrd="0" parTransId="{98198E42-01A6-4C60-B439-17FBB209C9A8}" sibTransId="{3284C9CD-E063-4B25-AF53-0A73C4112B5D}"/>
    <dgm:cxn modelId="{877121C3-ECDC-4B48-9D89-150F80929D24}" type="presOf" srcId="{3E9E0C01-18E0-4C65-9089-8717A921EF34}" destId="{169BE87E-94F5-4EA2-860D-2749DD9188D7}" srcOrd="1" destOrd="0" presId="urn:microsoft.com/office/officeart/2016/7/layout/RepeatingBendingProcessNew"/>
    <dgm:cxn modelId="{B0BF31D1-258F-4E78-A9BC-747190BC1F66}" srcId="{7AAD4609-6D37-417B-80C3-51058493B58F}" destId="{C9D6671D-6123-4283-990B-C864A1EE88EE}" srcOrd="4" destOrd="0" parTransId="{02E7266D-D2D7-4413-9191-930D1E8D82EB}" sibTransId="{3E9E0C01-18E0-4C65-9089-8717A921EF34}"/>
    <dgm:cxn modelId="{1A2A42E3-14E5-48A3-ACCA-9FFF42B768CD}" type="presOf" srcId="{C9D6671D-6123-4283-990B-C864A1EE88EE}" destId="{7E2165FC-A5F6-4875-BB28-C43167F16B16}" srcOrd="0" destOrd="0" presId="urn:microsoft.com/office/officeart/2016/7/layout/RepeatingBendingProcessNew"/>
    <dgm:cxn modelId="{3A508AF0-9C6A-420B-BFEF-8A494778A27E}" srcId="{7AAD4609-6D37-417B-80C3-51058493B58F}" destId="{353C4967-ABBC-4391-B18A-EDCB7C2C69D0}" srcOrd="2" destOrd="0" parTransId="{86E6FD2B-4D7F-45B3-830C-95404E34A8A3}" sibTransId="{5C2FA179-F728-44BA-A01E-DE6B9C6FE4D4}"/>
    <dgm:cxn modelId="{228AAAF1-0287-4C21-B7E0-B2682A999853}" type="presOf" srcId="{3284C9CD-E063-4B25-AF53-0A73C4112B5D}" destId="{2A5F222C-A5D0-427C-8095-CEEAF38A0BF5}" srcOrd="1" destOrd="0" presId="urn:microsoft.com/office/officeart/2016/7/layout/RepeatingBendingProcessNew"/>
    <dgm:cxn modelId="{BC8AC4F7-E108-4070-888A-BC6C3B24F283}" type="presOf" srcId="{5C2FA179-F728-44BA-A01E-DE6B9C6FE4D4}" destId="{740A54FC-018C-4574-9159-45188F8E95B1}" srcOrd="0" destOrd="0" presId="urn:microsoft.com/office/officeart/2016/7/layout/RepeatingBendingProcessNew"/>
    <dgm:cxn modelId="{C2D4569B-3E7B-4D38-9907-DB488CDD7E1D}" type="presParOf" srcId="{F6DFBF13-E44C-42EF-8241-AD1EDE81B087}" destId="{F70AB366-A508-4633-93B3-135FEA164C58}" srcOrd="0" destOrd="0" presId="urn:microsoft.com/office/officeart/2016/7/layout/RepeatingBendingProcessNew"/>
    <dgm:cxn modelId="{B46E7AEB-BAFD-4D6A-9278-634561DAC19A}" type="presParOf" srcId="{F6DFBF13-E44C-42EF-8241-AD1EDE81B087}" destId="{7B61B31A-EDD0-4697-ACAE-6330F83AE7E0}" srcOrd="1" destOrd="0" presId="urn:microsoft.com/office/officeart/2016/7/layout/RepeatingBendingProcessNew"/>
    <dgm:cxn modelId="{B5A899B7-B794-4F03-8C2B-6D8FC5245532}" type="presParOf" srcId="{7B61B31A-EDD0-4697-ACAE-6330F83AE7E0}" destId="{5A87A02B-D73F-434A-8563-5F3076D5E53F}" srcOrd="0" destOrd="0" presId="urn:microsoft.com/office/officeart/2016/7/layout/RepeatingBendingProcessNew"/>
    <dgm:cxn modelId="{4EA701F7-9FD6-44FF-9D3E-2D38E821D9F8}" type="presParOf" srcId="{F6DFBF13-E44C-42EF-8241-AD1EDE81B087}" destId="{F1EB7AB8-41C7-439C-8CD1-82612BF28295}" srcOrd="2" destOrd="0" presId="urn:microsoft.com/office/officeart/2016/7/layout/RepeatingBendingProcessNew"/>
    <dgm:cxn modelId="{F6ED122C-FC83-4EC9-99DD-8F3B6F0E108D}" type="presParOf" srcId="{F6DFBF13-E44C-42EF-8241-AD1EDE81B087}" destId="{791695EA-1A53-4010-AE3E-F9BA27CFDBD5}" srcOrd="3" destOrd="0" presId="urn:microsoft.com/office/officeart/2016/7/layout/RepeatingBendingProcessNew"/>
    <dgm:cxn modelId="{D7995D7E-EAFC-428C-BAFE-23EFA908D448}" type="presParOf" srcId="{791695EA-1A53-4010-AE3E-F9BA27CFDBD5}" destId="{4ABEDD41-078B-47D8-89D9-816942A3C548}" srcOrd="0" destOrd="0" presId="urn:microsoft.com/office/officeart/2016/7/layout/RepeatingBendingProcessNew"/>
    <dgm:cxn modelId="{BC52ED74-A0FE-44CC-A70E-B5189ED97C00}" type="presParOf" srcId="{F6DFBF13-E44C-42EF-8241-AD1EDE81B087}" destId="{0B034BFE-409A-441E-A7EB-10A4CD44925C}" srcOrd="4" destOrd="0" presId="urn:microsoft.com/office/officeart/2016/7/layout/RepeatingBendingProcessNew"/>
    <dgm:cxn modelId="{B1F22BCD-9DF9-4829-91BC-F1546F2CCD5C}" type="presParOf" srcId="{F6DFBF13-E44C-42EF-8241-AD1EDE81B087}" destId="{740A54FC-018C-4574-9159-45188F8E95B1}" srcOrd="5" destOrd="0" presId="urn:microsoft.com/office/officeart/2016/7/layout/RepeatingBendingProcessNew"/>
    <dgm:cxn modelId="{4FC66CB0-E94D-4199-A7B8-F83633D9AF4F}" type="presParOf" srcId="{740A54FC-018C-4574-9159-45188F8E95B1}" destId="{DB5C6358-6851-46C8-9D9D-07601DB45C42}" srcOrd="0" destOrd="0" presId="urn:microsoft.com/office/officeart/2016/7/layout/RepeatingBendingProcessNew"/>
    <dgm:cxn modelId="{EC03CA34-9FEE-47A3-BE0B-19F8CF6B7212}" type="presParOf" srcId="{F6DFBF13-E44C-42EF-8241-AD1EDE81B087}" destId="{6A61249B-9651-4E59-8DE8-C92D9A937B18}" srcOrd="6" destOrd="0" presId="urn:microsoft.com/office/officeart/2016/7/layout/RepeatingBendingProcessNew"/>
    <dgm:cxn modelId="{699ACD73-A9D1-405F-A0A2-FEF6014982B0}" type="presParOf" srcId="{F6DFBF13-E44C-42EF-8241-AD1EDE81B087}" destId="{8257F435-3F86-463B-8C76-28297F48350C}" srcOrd="7" destOrd="0" presId="urn:microsoft.com/office/officeart/2016/7/layout/RepeatingBendingProcessNew"/>
    <dgm:cxn modelId="{01F19208-9D79-4F02-AAF0-602350D42317}" type="presParOf" srcId="{8257F435-3F86-463B-8C76-28297F48350C}" destId="{E653633E-AEBE-4958-9BFE-56FB4C4A49E5}" srcOrd="0" destOrd="0" presId="urn:microsoft.com/office/officeart/2016/7/layout/RepeatingBendingProcessNew"/>
    <dgm:cxn modelId="{2A6E1B91-7D18-48C1-989E-F7CB39E3E9E4}" type="presParOf" srcId="{F6DFBF13-E44C-42EF-8241-AD1EDE81B087}" destId="{7E2165FC-A5F6-4875-BB28-C43167F16B16}" srcOrd="8" destOrd="0" presId="urn:microsoft.com/office/officeart/2016/7/layout/RepeatingBendingProcessNew"/>
    <dgm:cxn modelId="{02E78A31-1D04-47EF-9339-48A932577727}" type="presParOf" srcId="{F6DFBF13-E44C-42EF-8241-AD1EDE81B087}" destId="{8E6512ED-B21B-4F3D-ACDB-86C17F9DDB15}" srcOrd="9" destOrd="0" presId="urn:microsoft.com/office/officeart/2016/7/layout/RepeatingBendingProcessNew"/>
    <dgm:cxn modelId="{571A192D-F531-4993-BE8B-AFECDE93A2BE}" type="presParOf" srcId="{8E6512ED-B21B-4F3D-ACDB-86C17F9DDB15}" destId="{169BE87E-94F5-4EA2-860D-2749DD9188D7}" srcOrd="0" destOrd="0" presId="urn:microsoft.com/office/officeart/2016/7/layout/RepeatingBendingProcessNew"/>
    <dgm:cxn modelId="{1EC18350-8752-4D36-A04B-4EA3F396D3C5}" type="presParOf" srcId="{F6DFBF13-E44C-42EF-8241-AD1EDE81B087}" destId="{1E0550D2-BD31-42DA-87E7-841F56C83530}" srcOrd="10" destOrd="0" presId="urn:microsoft.com/office/officeart/2016/7/layout/RepeatingBendingProcessNew"/>
    <dgm:cxn modelId="{C8F3A4F9-C2AA-4844-B024-3FDF2819D4DB}" type="presParOf" srcId="{F6DFBF13-E44C-42EF-8241-AD1EDE81B087}" destId="{040F4A77-A0F6-4664-A3FF-C1A5ECE599FA}" srcOrd="11" destOrd="0" presId="urn:microsoft.com/office/officeart/2016/7/layout/RepeatingBendingProcessNew"/>
    <dgm:cxn modelId="{A027B393-0D84-4492-AABC-BB6C6883A166}" type="presParOf" srcId="{040F4A77-A0F6-4664-A3FF-C1A5ECE599FA}" destId="{2A5F222C-A5D0-427C-8095-CEEAF38A0BF5}" srcOrd="0" destOrd="0" presId="urn:microsoft.com/office/officeart/2016/7/layout/RepeatingBendingProcessNew"/>
    <dgm:cxn modelId="{2B85865B-F2C4-48EF-A2A3-79FEAB814B6E}" type="presParOf" srcId="{F6DFBF13-E44C-42EF-8241-AD1EDE81B087}" destId="{58585080-2016-4EC3-B3D0-A5C574CEECB0}" srcOrd="12" destOrd="0" presId="urn:microsoft.com/office/officeart/2016/7/layout/RepeatingBendingProcessNew"/>
    <dgm:cxn modelId="{82EF03C7-D4D9-4EA1-91E6-2E841EAAAF73}" type="presParOf" srcId="{F6DFBF13-E44C-42EF-8241-AD1EDE81B087}" destId="{C31DDFF4-C03A-4E0A-B0A4-86F6EC4F0972}" srcOrd="13" destOrd="0" presId="urn:microsoft.com/office/officeart/2016/7/layout/RepeatingBendingProcessNew"/>
    <dgm:cxn modelId="{FEF3361D-6450-426F-ACCF-F2A9F39E1153}" type="presParOf" srcId="{C31DDFF4-C03A-4E0A-B0A4-86F6EC4F0972}" destId="{2E4EC8C4-9B74-4C07-A9B2-2AADCD035FC9}" srcOrd="0" destOrd="0" presId="urn:microsoft.com/office/officeart/2016/7/layout/RepeatingBendingProcessNew"/>
    <dgm:cxn modelId="{BEF2BD64-E223-4A89-AE8B-BB5526409753}" type="presParOf" srcId="{F6DFBF13-E44C-42EF-8241-AD1EDE81B087}" destId="{4DA0ADCE-F192-45F2-A9A7-721FD959B698}" srcOrd="14" destOrd="0" presId="urn:microsoft.com/office/officeart/2016/7/layout/RepeatingBendingProcessNew"/>
    <dgm:cxn modelId="{1C505E12-D729-4CF8-8E8B-4D16DBD50407}" type="presParOf" srcId="{F6DFBF13-E44C-42EF-8241-AD1EDE81B087}" destId="{25568A10-8441-4B0D-9618-6C6EE5ACB233}" srcOrd="15" destOrd="0" presId="urn:microsoft.com/office/officeart/2016/7/layout/RepeatingBendingProcessNew"/>
    <dgm:cxn modelId="{C2ACDF6D-B783-4214-83F9-4265D676B9C8}" type="presParOf" srcId="{25568A10-8441-4B0D-9618-6C6EE5ACB233}" destId="{458937A0-02DA-4446-A241-2AB18654780B}" srcOrd="0" destOrd="0" presId="urn:microsoft.com/office/officeart/2016/7/layout/RepeatingBendingProcessNew"/>
    <dgm:cxn modelId="{314F7D97-EC32-4588-BDA4-1F7935B2F24D}" type="presParOf" srcId="{F6DFBF13-E44C-42EF-8241-AD1EDE81B087}" destId="{D5ABA366-0DFE-4A16-AC67-AAD8CBC7853A}" srcOrd="16" destOrd="0" presId="urn:microsoft.com/office/officeart/2016/7/layout/RepeatingBendingProcessNew"/>
    <dgm:cxn modelId="{E653BA20-E4E9-4C74-8D41-D523E7667493}" type="presParOf" srcId="{F6DFBF13-E44C-42EF-8241-AD1EDE81B087}" destId="{C7703623-4573-4EBD-8F82-2FC230C20AF6}" srcOrd="17" destOrd="0" presId="urn:microsoft.com/office/officeart/2016/7/layout/RepeatingBendingProcessNew"/>
    <dgm:cxn modelId="{DF515F96-766A-4FD3-B27E-BCEE55CD6547}" type="presParOf" srcId="{C7703623-4573-4EBD-8F82-2FC230C20AF6}" destId="{F4EA24A7-B5E2-4E09-957B-32B5CCA95785}" srcOrd="0" destOrd="0" presId="urn:microsoft.com/office/officeart/2016/7/layout/RepeatingBendingProcessNew"/>
    <dgm:cxn modelId="{8C3C073D-1A4C-4D79-ACBA-332D741C03A9}" type="presParOf" srcId="{F6DFBF13-E44C-42EF-8241-AD1EDE81B087}" destId="{30EF6A0B-8F48-44DB-A55E-FEECC9D2216A}" srcOrd="18"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61B31A-EDD0-4697-ACAE-6330F83AE7E0}">
      <dsp:nvSpPr>
        <dsp:cNvPr id="0" name=""/>
        <dsp:cNvSpPr/>
      </dsp:nvSpPr>
      <dsp:spPr>
        <a:xfrm>
          <a:off x="1686061" y="940809"/>
          <a:ext cx="356130" cy="91440"/>
        </a:xfrm>
        <a:custGeom>
          <a:avLst/>
          <a:gdLst/>
          <a:ahLst/>
          <a:cxnLst/>
          <a:rect l="0" t="0" r="0" b="0"/>
          <a:pathLst>
            <a:path>
              <a:moveTo>
                <a:pt x="0" y="45720"/>
              </a:moveTo>
              <a:lnTo>
                <a:pt x="356130" y="45720"/>
              </a:lnTo>
            </a:path>
          </a:pathLst>
        </a:custGeom>
        <a:noFill/>
        <a:ln w="1270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854458" y="984596"/>
        <a:ext cx="19336" cy="3867"/>
      </dsp:txXfrm>
    </dsp:sp>
    <dsp:sp modelId="{F70AB366-A508-4633-93B3-135FEA164C58}">
      <dsp:nvSpPr>
        <dsp:cNvPr id="0" name=""/>
        <dsp:cNvSpPr/>
      </dsp:nvSpPr>
      <dsp:spPr>
        <a:xfrm>
          <a:off x="6424" y="482098"/>
          <a:ext cx="1681437" cy="100886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2392" tIns="86485" rIns="82392" bIns="86485" numCol="1" spcCol="1270" anchor="ctr" anchorCtr="0">
          <a:noAutofit/>
        </a:bodyPr>
        <a:lstStyle/>
        <a:p>
          <a:pPr marL="0" lvl="0" indent="0" algn="ctr" defTabSz="844550">
            <a:lnSpc>
              <a:spcPct val="90000"/>
            </a:lnSpc>
            <a:spcBef>
              <a:spcPct val="0"/>
            </a:spcBef>
            <a:spcAft>
              <a:spcPct val="35000"/>
            </a:spcAft>
            <a:buNone/>
          </a:pPr>
          <a:r>
            <a:rPr lang="en-US" sz="1900" kern="1200"/>
            <a:t>1. Testing Phases:</a:t>
          </a:r>
        </a:p>
      </dsp:txBody>
      <dsp:txXfrm>
        <a:off x="6424" y="482098"/>
        <a:ext cx="1681437" cy="1008862"/>
      </dsp:txXfrm>
    </dsp:sp>
    <dsp:sp modelId="{791695EA-1A53-4010-AE3E-F9BA27CFDBD5}">
      <dsp:nvSpPr>
        <dsp:cNvPr id="0" name=""/>
        <dsp:cNvSpPr/>
      </dsp:nvSpPr>
      <dsp:spPr>
        <a:xfrm>
          <a:off x="3754230" y="940809"/>
          <a:ext cx="356130" cy="91440"/>
        </a:xfrm>
        <a:custGeom>
          <a:avLst/>
          <a:gdLst/>
          <a:ahLst/>
          <a:cxnLst/>
          <a:rect l="0" t="0" r="0" b="0"/>
          <a:pathLst>
            <a:path>
              <a:moveTo>
                <a:pt x="0" y="45720"/>
              </a:moveTo>
              <a:lnTo>
                <a:pt x="356130" y="45720"/>
              </a:lnTo>
            </a:path>
          </a:pathLst>
        </a:custGeom>
        <a:noFill/>
        <a:ln w="1270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922627" y="984596"/>
        <a:ext cx="19336" cy="3867"/>
      </dsp:txXfrm>
    </dsp:sp>
    <dsp:sp modelId="{F1EB7AB8-41C7-439C-8CD1-82612BF28295}">
      <dsp:nvSpPr>
        <dsp:cNvPr id="0" name=""/>
        <dsp:cNvSpPr/>
      </dsp:nvSpPr>
      <dsp:spPr>
        <a:xfrm>
          <a:off x="2074592" y="482098"/>
          <a:ext cx="1681437" cy="100886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2392" tIns="86485" rIns="82392" bIns="86485" numCol="1" spcCol="1270" anchor="ctr" anchorCtr="0">
          <a:noAutofit/>
        </a:bodyPr>
        <a:lstStyle/>
        <a:p>
          <a:pPr marL="0" lvl="0" indent="0" algn="ctr" defTabSz="844550">
            <a:lnSpc>
              <a:spcPct val="90000"/>
            </a:lnSpc>
            <a:spcBef>
              <a:spcPct val="0"/>
            </a:spcBef>
            <a:spcAft>
              <a:spcPct val="35000"/>
            </a:spcAft>
            <a:buNone/>
          </a:pPr>
          <a:r>
            <a:rPr lang="en-US" sz="1900" kern="1200"/>
            <a:t>-  Unit Testing</a:t>
          </a:r>
        </a:p>
      </dsp:txBody>
      <dsp:txXfrm>
        <a:off x="2074592" y="482098"/>
        <a:ext cx="1681437" cy="1008862"/>
      </dsp:txXfrm>
    </dsp:sp>
    <dsp:sp modelId="{740A54FC-018C-4574-9159-45188F8E95B1}">
      <dsp:nvSpPr>
        <dsp:cNvPr id="0" name=""/>
        <dsp:cNvSpPr/>
      </dsp:nvSpPr>
      <dsp:spPr>
        <a:xfrm>
          <a:off x="5822398" y="940809"/>
          <a:ext cx="356130" cy="91440"/>
        </a:xfrm>
        <a:custGeom>
          <a:avLst/>
          <a:gdLst/>
          <a:ahLst/>
          <a:cxnLst/>
          <a:rect l="0" t="0" r="0" b="0"/>
          <a:pathLst>
            <a:path>
              <a:moveTo>
                <a:pt x="0" y="45720"/>
              </a:moveTo>
              <a:lnTo>
                <a:pt x="356130" y="45720"/>
              </a:lnTo>
            </a:path>
          </a:pathLst>
        </a:custGeom>
        <a:noFill/>
        <a:ln w="1270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90795" y="984596"/>
        <a:ext cx="19336" cy="3867"/>
      </dsp:txXfrm>
    </dsp:sp>
    <dsp:sp modelId="{0B034BFE-409A-441E-A7EB-10A4CD44925C}">
      <dsp:nvSpPr>
        <dsp:cNvPr id="0" name=""/>
        <dsp:cNvSpPr/>
      </dsp:nvSpPr>
      <dsp:spPr>
        <a:xfrm>
          <a:off x="4142761" y="482098"/>
          <a:ext cx="1681437" cy="100886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2392" tIns="86485" rIns="82392" bIns="86485" numCol="1" spcCol="1270" anchor="ctr" anchorCtr="0">
          <a:noAutofit/>
        </a:bodyPr>
        <a:lstStyle/>
        <a:p>
          <a:pPr marL="0" lvl="0" indent="0" algn="ctr" defTabSz="844550">
            <a:lnSpc>
              <a:spcPct val="90000"/>
            </a:lnSpc>
            <a:spcBef>
              <a:spcPct val="0"/>
            </a:spcBef>
            <a:spcAft>
              <a:spcPct val="35000"/>
            </a:spcAft>
            <a:buNone/>
          </a:pPr>
          <a:r>
            <a:rPr lang="en-US" sz="1900" kern="1200"/>
            <a:t>-  Integration Testing</a:t>
          </a:r>
        </a:p>
      </dsp:txBody>
      <dsp:txXfrm>
        <a:off x="4142761" y="482098"/>
        <a:ext cx="1681437" cy="1008862"/>
      </dsp:txXfrm>
    </dsp:sp>
    <dsp:sp modelId="{8257F435-3F86-463B-8C76-28297F48350C}">
      <dsp:nvSpPr>
        <dsp:cNvPr id="0" name=""/>
        <dsp:cNvSpPr/>
      </dsp:nvSpPr>
      <dsp:spPr>
        <a:xfrm>
          <a:off x="7890567" y="940809"/>
          <a:ext cx="356130" cy="91440"/>
        </a:xfrm>
        <a:custGeom>
          <a:avLst/>
          <a:gdLst/>
          <a:ahLst/>
          <a:cxnLst/>
          <a:rect l="0" t="0" r="0" b="0"/>
          <a:pathLst>
            <a:path>
              <a:moveTo>
                <a:pt x="0" y="45720"/>
              </a:moveTo>
              <a:lnTo>
                <a:pt x="356130" y="45720"/>
              </a:lnTo>
            </a:path>
          </a:pathLst>
        </a:custGeom>
        <a:noFill/>
        <a:ln w="1270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058964" y="984596"/>
        <a:ext cx="19336" cy="3867"/>
      </dsp:txXfrm>
    </dsp:sp>
    <dsp:sp modelId="{6A61249B-9651-4E59-8DE8-C92D9A937B18}">
      <dsp:nvSpPr>
        <dsp:cNvPr id="0" name=""/>
        <dsp:cNvSpPr/>
      </dsp:nvSpPr>
      <dsp:spPr>
        <a:xfrm>
          <a:off x="6210929" y="482098"/>
          <a:ext cx="1681437" cy="100886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2392" tIns="86485" rIns="82392" bIns="86485" numCol="1" spcCol="1270" anchor="ctr" anchorCtr="0">
          <a:noAutofit/>
        </a:bodyPr>
        <a:lstStyle/>
        <a:p>
          <a:pPr marL="0" lvl="0" indent="0" algn="ctr" defTabSz="844550">
            <a:lnSpc>
              <a:spcPct val="90000"/>
            </a:lnSpc>
            <a:spcBef>
              <a:spcPct val="0"/>
            </a:spcBef>
            <a:spcAft>
              <a:spcPct val="35000"/>
            </a:spcAft>
            <a:buNone/>
          </a:pPr>
          <a:r>
            <a:rPr lang="en-US" sz="1900" kern="1200"/>
            <a:t>-  System Testing</a:t>
          </a:r>
        </a:p>
      </dsp:txBody>
      <dsp:txXfrm>
        <a:off x="6210929" y="482098"/>
        <a:ext cx="1681437" cy="1008862"/>
      </dsp:txXfrm>
    </dsp:sp>
    <dsp:sp modelId="{8E6512ED-B21B-4F3D-ACDB-86C17F9DDB15}">
      <dsp:nvSpPr>
        <dsp:cNvPr id="0" name=""/>
        <dsp:cNvSpPr/>
      </dsp:nvSpPr>
      <dsp:spPr>
        <a:xfrm>
          <a:off x="847142" y="1489161"/>
          <a:ext cx="8272674" cy="356130"/>
        </a:xfrm>
        <a:custGeom>
          <a:avLst/>
          <a:gdLst/>
          <a:ahLst/>
          <a:cxnLst/>
          <a:rect l="0" t="0" r="0" b="0"/>
          <a:pathLst>
            <a:path>
              <a:moveTo>
                <a:pt x="8272674" y="0"/>
              </a:moveTo>
              <a:lnTo>
                <a:pt x="8272674" y="195165"/>
              </a:lnTo>
              <a:lnTo>
                <a:pt x="0" y="195165"/>
              </a:lnTo>
              <a:lnTo>
                <a:pt x="0" y="356130"/>
              </a:lnTo>
            </a:path>
          </a:pathLst>
        </a:custGeom>
        <a:noFill/>
        <a:ln w="1270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776437" y="1665292"/>
        <a:ext cx="414085" cy="3867"/>
      </dsp:txXfrm>
    </dsp:sp>
    <dsp:sp modelId="{7E2165FC-A5F6-4875-BB28-C43167F16B16}">
      <dsp:nvSpPr>
        <dsp:cNvPr id="0" name=""/>
        <dsp:cNvSpPr/>
      </dsp:nvSpPr>
      <dsp:spPr>
        <a:xfrm>
          <a:off x="8279098" y="482098"/>
          <a:ext cx="1681437" cy="100886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2392" tIns="86485" rIns="82392" bIns="86485" numCol="1" spcCol="1270" anchor="ctr" anchorCtr="0">
          <a:noAutofit/>
        </a:bodyPr>
        <a:lstStyle/>
        <a:p>
          <a:pPr marL="0" lvl="0" indent="0" algn="ctr" defTabSz="844550">
            <a:lnSpc>
              <a:spcPct val="90000"/>
            </a:lnSpc>
            <a:spcBef>
              <a:spcPct val="0"/>
            </a:spcBef>
            <a:spcAft>
              <a:spcPct val="35000"/>
            </a:spcAft>
            <a:buNone/>
          </a:pPr>
          <a:r>
            <a:rPr lang="en-US" sz="1900" kern="1200"/>
            <a:t>-  User Acceptance Testing (UAT)</a:t>
          </a:r>
        </a:p>
      </dsp:txBody>
      <dsp:txXfrm>
        <a:off x="8279098" y="482098"/>
        <a:ext cx="1681437" cy="1008862"/>
      </dsp:txXfrm>
    </dsp:sp>
    <dsp:sp modelId="{040F4A77-A0F6-4664-A3FF-C1A5ECE599FA}">
      <dsp:nvSpPr>
        <dsp:cNvPr id="0" name=""/>
        <dsp:cNvSpPr/>
      </dsp:nvSpPr>
      <dsp:spPr>
        <a:xfrm>
          <a:off x="1686061" y="2336403"/>
          <a:ext cx="356130" cy="91440"/>
        </a:xfrm>
        <a:custGeom>
          <a:avLst/>
          <a:gdLst/>
          <a:ahLst/>
          <a:cxnLst/>
          <a:rect l="0" t="0" r="0" b="0"/>
          <a:pathLst>
            <a:path>
              <a:moveTo>
                <a:pt x="0" y="45720"/>
              </a:moveTo>
              <a:lnTo>
                <a:pt x="356130" y="45720"/>
              </a:lnTo>
            </a:path>
          </a:pathLst>
        </a:custGeom>
        <a:noFill/>
        <a:ln w="1270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854458" y="2380189"/>
        <a:ext cx="19336" cy="3867"/>
      </dsp:txXfrm>
    </dsp:sp>
    <dsp:sp modelId="{1E0550D2-BD31-42DA-87E7-841F56C83530}">
      <dsp:nvSpPr>
        <dsp:cNvPr id="0" name=""/>
        <dsp:cNvSpPr/>
      </dsp:nvSpPr>
      <dsp:spPr>
        <a:xfrm>
          <a:off x="6424" y="1877691"/>
          <a:ext cx="1681437" cy="100886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2392" tIns="86485" rIns="82392" bIns="86485" numCol="1" spcCol="1270" anchor="ctr" anchorCtr="0">
          <a:noAutofit/>
        </a:bodyPr>
        <a:lstStyle/>
        <a:p>
          <a:pPr marL="0" lvl="0" indent="0" algn="ctr" defTabSz="844550">
            <a:lnSpc>
              <a:spcPct val="90000"/>
            </a:lnSpc>
            <a:spcBef>
              <a:spcPct val="0"/>
            </a:spcBef>
            <a:spcAft>
              <a:spcPct val="35000"/>
            </a:spcAft>
            <a:buNone/>
          </a:pPr>
          <a:r>
            <a:rPr lang="en-US" sz="1900" kern="1200"/>
            <a:t>2.  Quality Assurance Measures: </a:t>
          </a:r>
        </a:p>
      </dsp:txBody>
      <dsp:txXfrm>
        <a:off x="6424" y="1877691"/>
        <a:ext cx="1681437" cy="1008862"/>
      </dsp:txXfrm>
    </dsp:sp>
    <dsp:sp modelId="{C31DDFF4-C03A-4E0A-B0A4-86F6EC4F0972}">
      <dsp:nvSpPr>
        <dsp:cNvPr id="0" name=""/>
        <dsp:cNvSpPr/>
      </dsp:nvSpPr>
      <dsp:spPr>
        <a:xfrm>
          <a:off x="3754230" y="2336403"/>
          <a:ext cx="356130" cy="91440"/>
        </a:xfrm>
        <a:custGeom>
          <a:avLst/>
          <a:gdLst/>
          <a:ahLst/>
          <a:cxnLst/>
          <a:rect l="0" t="0" r="0" b="0"/>
          <a:pathLst>
            <a:path>
              <a:moveTo>
                <a:pt x="0" y="45720"/>
              </a:moveTo>
              <a:lnTo>
                <a:pt x="356130" y="45720"/>
              </a:lnTo>
            </a:path>
          </a:pathLst>
        </a:custGeom>
        <a:noFill/>
        <a:ln w="1270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922627" y="2380189"/>
        <a:ext cx="19336" cy="3867"/>
      </dsp:txXfrm>
    </dsp:sp>
    <dsp:sp modelId="{58585080-2016-4EC3-B3D0-A5C574CEECB0}">
      <dsp:nvSpPr>
        <dsp:cNvPr id="0" name=""/>
        <dsp:cNvSpPr/>
      </dsp:nvSpPr>
      <dsp:spPr>
        <a:xfrm>
          <a:off x="2074592" y="1877691"/>
          <a:ext cx="1681437" cy="100886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2392" tIns="86485" rIns="82392" bIns="86485" numCol="1" spcCol="1270" anchor="ctr" anchorCtr="0">
          <a:noAutofit/>
        </a:bodyPr>
        <a:lstStyle/>
        <a:p>
          <a:pPr marL="0" lvl="0" indent="0" algn="ctr" defTabSz="844550">
            <a:lnSpc>
              <a:spcPct val="90000"/>
            </a:lnSpc>
            <a:spcBef>
              <a:spcPct val="0"/>
            </a:spcBef>
            <a:spcAft>
              <a:spcPct val="35000"/>
            </a:spcAft>
            <a:buNone/>
          </a:pPr>
          <a:r>
            <a:rPr lang="en-US" sz="1900" kern="1200"/>
            <a:t>-  Code Reviews</a:t>
          </a:r>
        </a:p>
      </dsp:txBody>
      <dsp:txXfrm>
        <a:off x="2074592" y="1877691"/>
        <a:ext cx="1681437" cy="1008862"/>
      </dsp:txXfrm>
    </dsp:sp>
    <dsp:sp modelId="{25568A10-8441-4B0D-9618-6C6EE5ACB233}">
      <dsp:nvSpPr>
        <dsp:cNvPr id="0" name=""/>
        <dsp:cNvSpPr/>
      </dsp:nvSpPr>
      <dsp:spPr>
        <a:xfrm>
          <a:off x="5822398" y="2336403"/>
          <a:ext cx="356130" cy="91440"/>
        </a:xfrm>
        <a:custGeom>
          <a:avLst/>
          <a:gdLst/>
          <a:ahLst/>
          <a:cxnLst/>
          <a:rect l="0" t="0" r="0" b="0"/>
          <a:pathLst>
            <a:path>
              <a:moveTo>
                <a:pt x="0" y="45720"/>
              </a:moveTo>
              <a:lnTo>
                <a:pt x="356130" y="45720"/>
              </a:lnTo>
            </a:path>
          </a:pathLst>
        </a:custGeom>
        <a:noFill/>
        <a:ln w="1270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90795" y="2380189"/>
        <a:ext cx="19336" cy="3867"/>
      </dsp:txXfrm>
    </dsp:sp>
    <dsp:sp modelId="{4DA0ADCE-F192-45F2-A9A7-721FD959B698}">
      <dsp:nvSpPr>
        <dsp:cNvPr id="0" name=""/>
        <dsp:cNvSpPr/>
      </dsp:nvSpPr>
      <dsp:spPr>
        <a:xfrm>
          <a:off x="4142761" y="1877691"/>
          <a:ext cx="1681437" cy="100886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2392" tIns="86485" rIns="82392" bIns="86485" numCol="1" spcCol="1270" anchor="ctr" anchorCtr="0">
          <a:noAutofit/>
        </a:bodyPr>
        <a:lstStyle/>
        <a:p>
          <a:pPr marL="0" lvl="0" indent="0" algn="ctr" defTabSz="844550">
            <a:lnSpc>
              <a:spcPct val="90000"/>
            </a:lnSpc>
            <a:spcBef>
              <a:spcPct val="0"/>
            </a:spcBef>
            <a:spcAft>
              <a:spcPct val="35000"/>
            </a:spcAft>
            <a:buNone/>
          </a:pPr>
          <a:r>
            <a:rPr lang="en-US" sz="1900" kern="1200"/>
            <a:t>-  Automated Testing</a:t>
          </a:r>
        </a:p>
      </dsp:txBody>
      <dsp:txXfrm>
        <a:off x="4142761" y="1877691"/>
        <a:ext cx="1681437" cy="1008862"/>
      </dsp:txXfrm>
    </dsp:sp>
    <dsp:sp modelId="{C7703623-4573-4EBD-8F82-2FC230C20AF6}">
      <dsp:nvSpPr>
        <dsp:cNvPr id="0" name=""/>
        <dsp:cNvSpPr/>
      </dsp:nvSpPr>
      <dsp:spPr>
        <a:xfrm>
          <a:off x="7890567" y="2336403"/>
          <a:ext cx="356130" cy="91440"/>
        </a:xfrm>
        <a:custGeom>
          <a:avLst/>
          <a:gdLst/>
          <a:ahLst/>
          <a:cxnLst/>
          <a:rect l="0" t="0" r="0" b="0"/>
          <a:pathLst>
            <a:path>
              <a:moveTo>
                <a:pt x="0" y="45720"/>
              </a:moveTo>
              <a:lnTo>
                <a:pt x="356130" y="45720"/>
              </a:lnTo>
            </a:path>
          </a:pathLst>
        </a:custGeom>
        <a:noFill/>
        <a:ln w="1270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058964" y="2380189"/>
        <a:ext cx="19336" cy="3867"/>
      </dsp:txXfrm>
    </dsp:sp>
    <dsp:sp modelId="{D5ABA366-0DFE-4A16-AC67-AAD8CBC7853A}">
      <dsp:nvSpPr>
        <dsp:cNvPr id="0" name=""/>
        <dsp:cNvSpPr/>
      </dsp:nvSpPr>
      <dsp:spPr>
        <a:xfrm>
          <a:off x="6210929" y="1877691"/>
          <a:ext cx="1681437" cy="100886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2392" tIns="86485" rIns="82392" bIns="86485" numCol="1" spcCol="1270" anchor="ctr" anchorCtr="0">
          <a:noAutofit/>
        </a:bodyPr>
        <a:lstStyle/>
        <a:p>
          <a:pPr marL="0" lvl="0" indent="0" algn="ctr" defTabSz="844550">
            <a:lnSpc>
              <a:spcPct val="90000"/>
            </a:lnSpc>
            <a:spcBef>
              <a:spcPct val="0"/>
            </a:spcBef>
            <a:spcAft>
              <a:spcPct val="35000"/>
            </a:spcAft>
            <a:buNone/>
          </a:pPr>
          <a:r>
            <a:rPr lang="en-US" sz="1900" kern="1200"/>
            <a:t>-  Performance Testing</a:t>
          </a:r>
        </a:p>
      </dsp:txBody>
      <dsp:txXfrm>
        <a:off x="6210929" y="1877691"/>
        <a:ext cx="1681437" cy="1008862"/>
      </dsp:txXfrm>
    </dsp:sp>
    <dsp:sp modelId="{30EF6A0B-8F48-44DB-A55E-FEECC9D2216A}">
      <dsp:nvSpPr>
        <dsp:cNvPr id="0" name=""/>
        <dsp:cNvSpPr/>
      </dsp:nvSpPr>
      <dsp:spPr>
        <a:xfrm>
          <a:off x="8279098" y="1877691"/>
          <a:ext cx="1681437" cy="100886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2392" tIns="86485" rIns="82392" bIns="86485" numCol="1" spcCol="1270" anchor="ctr" anchorCtr="0">
          <a:noAutofit/>
        </a:bodyPr>
        <a:lstStyle/>
        <a:p>
          <a:pPr marL="0" lvl="0" indent="0" algn="ctr" defTabSz="844550">
            <a:lnSpc>
              <a:spcPct val="90000"/>
            </a:lnSpc>
            <a:spcBef>
              <a:spcPct val="0"/>
            </a:spcBef>
            <a:spcAft>
              <a:spcPct val="35000"/>
            </a:spcAft>
            <a:buNone/>
          </a:pPr>
          <a:r>
            <a:rPr lang="en-US" sz="1900" kern="1200"/>
            <a:t>-  Security Testing</a:t>
          </a:r>
        </a:p>
      </dsp:txBody>
      <dsp:txXfrm>
        <a:off x="8279098" y="1877691"/>
        <a:ext cx="1681437" cy="1008862"/>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eg>
</file>

<file path=ppt/media/image4.jpeg>
</file>

<file path=ppt/media/image5.jpeg>
</file>

<file path=ppt/media/image6.jpe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2/2/2024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400800"/>
          </a:xfrm>
          <a:solidFill>
            <a:schemeClr val="accent6"/>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p:nvPr>
        </p:nvSpPr>
        <p:spPr>
          <a:xfrm>
            <a:off x="0" y="3118981"/>
            <a:ext cx="7537703" cy="2462667"/>
          </a:xfrm>
          <a:solidFill>
            <a:schemeClr val="bg1">
              <a:alpha val="93000"/>
            </a:schemeClr>
          </a:solidFill>
        </p:spPr>
        <p:txBody>
          <a:bodyPr lIns="822960" tIns="731520" anchor="t" anchorCtr="0">
            <a:normAutofit/>
          </a:bodyPr>
          <a:lstStyle/>
          <a:p>
            <a:r>
              <a:rPr lang="en-US" sz="5400">
                <a:solidFill>
                  <a:schemeClr val="tx1"/>
                </a:solidFill>
              </a:rPr>
              <a:t>Click to edit Master title style</a:t>
            </a:r>
            <a:endParaRPr lang="en-US" sz="5400" dirty="0">
              <a:solidFill>
                <a:schemeClr val="tx1"/>
              </a:solidFill>
            </a:endParaRPr>
          </a:p>
        </p:txBody>
      </p:sp>
      <p:sp>
        <p:nvSpPr>
          <p:cNvPr id="9" name="Subtitle 2">
            <a:extLst>
              <a:ext uri="{FF2B5EF4-FFF2-40B4-BE49-F238E27FC236}">
                <a16:creationId xmlns:a16="http://schemas.microsoft.com/office/drawing/2014/main" id="{79DF17D8-A326-44D6-A77D-42DA99E92786}"/>
              </a:ext>
            </a:extLst>
          </p:cNvPr>
          <p:cNvSpPr>
            <a:spLocks noGrp="1"/>
          </p:cNvSpPr>
          <p:nvPr>
            <p:ph type="subTitle" idx="1"/>
          </p:nvPr>
        </p:nvSpPr>
        <p:spPr>
          <a:xfrm>
            <a:off x="754841" y="4735799"/>
            <a:ext cx="6470693" cy="605256"/>
          </a:xfrm>
        </p:spPr>
        <p:txBody>
          <a:bodyPr/>
          <a:lstStyle/>
          <a:p>
            <a:r>
              <a:rPr lang="en-US">
                <a:solidFill>
                  <a:schemeClr val="tx1"/>
                </a:solidFill>
              </a:rPr>
              <a:t>Click to edit Master subtitle style</a:t>
            </a:r>
            <a:endParaRPr lang="en-US" dirty="0">
              <a:solidFill>
                <a:schemeClr val="tx1"/>
              </a:solidFill>
            </a:endParaRPr>
          </a:p>
        </p:txBody>
      </p:sp>
    </p:spTree>
    <p:extLst>
      <p:ext uri="{BB962C8B-B14F-4D97-AF65-F5344CB8AC3E}">
        <p14:creationId xmlns:p14="http://schemas.microsoft.com/office/powerpoint/2010/main" val="485679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88720" y="2057400"/>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88720" y="2958274"/>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72000" y="2051331"/>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572000" y="2952204"/>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4">
            <a:extLst>
              <a:ext uri="{FF2B5EF4-FFF2-40B4-BE49-F238E27FC236}">
                <a16:creationId xmlns:a16="http://schemas.microsoft.com/office/drawing/2014/main" id="{9721C62B-6826-4C4A-B41E-814C63BA513E}"/>
              </a:ext>
            </a:extLst>
          </p:cNvPr>
          <p:cNvSpPr>
            <a:spLocks noGrp="1"/>
          </p:cNvSpPr>
          <p:nvPr>
            <p:ph type="body" sz="quarter" idx="13"/>
          </p:nvPr>
        </p:nvSpPr>
        <p:spPr>
          <a:xfrm>
            <a:off x="7955280" y="2057400"/>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Content Placeholder 5">
            <a:extLst>
              <a:ext uri="{FF2B5EF4-FFF2-40B4-BE49-F238E27FC236}">
                <a16:creationId xmlns:a16="http://schemas.microsoft.com/office/drawing/2014/main" id="{9F5CD2DF-69E0-48BA-AFAC-83EFCE2ACC89}"/>
              </a:ext>
            </a:extLst>
          </p:cNvPr>
          <p:cNvSpPr>
            <a:spLocks noGrp="1"/>
          </p:cNvSpPr>
          <p:nvPr>
            <p:ph sz="quarter" idx="14"/>
          </p:nvPr>
        </p:nvSpPr>
        <p:spPr>
          <a:xfrm>
            <a:off x="7955280" y="2958273"/>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dirty="0"/>
              <a:t>20XX</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351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592754-9FDD-4637-8931-8898DCEA2DAF}"/>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a:extLst>
              <a:ext uri="{FF2B5EF4-FFF2-40B4-BE49-F238E27FC236}">
                <a16:creationId xmlns:a16="http://schemas.microsoft.com/office/drawing/2014/main" id="{33DE7C46-EBCB-4558-B868-C6E743BAE1A2}"/>
              </a:ext>
              <a:ext uri="{C183D7F6-B498-43B3-948B-1728B52AA6E4}">
                <adec:decorative xmlns:adec="http://schemas.microsoft.com/office/drawing/2017/decorative" val="1"/>
              </a:ext>
            </a:extLst>
          </p:cNvPr>
          <p:cNvSpPr/>
          <p:nvPr userDrawn="1"/>
        </p:nvSpPr>
        <p:spPr>
          <a:xfrm>
            <a:off x="707474" y="1238442"/>
            <a:ext cx="3635926" cy="43557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5EDD7626-E6F6-463F-8041-E2EC32830F0E}"/>
              </a:ext>
            </a:extLst>
          </p:cNvPr>
          <p:cNvSpPr>
            <a:spLocks noGrp="1"/>
          </p:cNvSpPr>
          <p:nvPr>
            <p:ph type="title"/>
          </p:nvPr>
        </p:nvSpPr>
        <p:spPr>
          <a:xfrm>
            <a:off x="948648" y="1419273"/>
            <a:ext cx="3153580" cy="1358188"/>
          </a:xfrm>
        </p:spPr>
        <p:txBody>
          <a:bodyPr>
            <a:normAutofit/>
          </a:bodyPr>
          <a:lstStyle>
            <a:lvl1pPr>
              <a:defRPr baseline="0">
                <a:solidFill>
                  <a:schemeClr val="bg1"/>
                </a:solidFill>
              </a:defRPr>
            </a:lvl1pPr>
          </a:lstStyle>
          <a:p>
            <a:r>
              <a:rPr lang="en-US" sz="3600">
                <a:solidFill>
                  <a:schemeClr val="tx1"/>
                </a:solidFill>
              </a:rPr>
              <a:t>Click to edit Master title style</a:t>
            </a:r>
            <a:endParaRPr lang="en-US" sz="3600" dirty="0">
              <a:solidFill>
                <a:schemeClr val="tx1"/>
              </a:solidFill>
            </a:endParaRPr>
          </a:p>
        </p:txBody>
      </p:sp>
      <p:cxnSp>
        <p:nvCxnSpPr>
          <p:cNvPr id="8" name="Straight Connector 7">
            <a:extLst>
              <a:ext uri="{FF2B5EF4-FFF2-40B4-BE49-F238E27FC236}">
                <a16:creationId xmlns:a16="http://schemas.microsoft.com/office/drawing/2014/main" id="{4D4A9276-3942-47EA-B16C-FEF66FB6F290}"/>
              </a:ext>
              <a:ext uri="{C183D7F6-B498-43B3-948B-1728B52AA6E4}">
                <adec:decorative xmlns:adec="http://schemas.microsoft.com/office/drawing/2017/decorative" val="1"/>
              </a:ext>
            </a:extLst>
          </p:cNvPr>
          <p:cNvCxnSpPr/>
          <p:nvPr userDrawn="1"/>
        </p:nvCxnSpPr>
        <p:spPr>
          <a:xfrm>
            <a:off x="1092128" y="2865016"/>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611DABEC-17D7-4DA3-9DEA-F5D74509D3AC}"/>
              </a:ext>
            </a:extLst>
          </p:cNvPr>
          <p:cNvSpPr>
            <a:spLocks noGrp="1"/>
          </p:cNvSpPr>
          <p:nvPr>
            <p:ph idx="1"/>
          </p:nvPr>
        </p:nvSpPr>
        <p:spPr>
          <a:xfrm>
            <a:off x="948648" y="2978254"/>
            <a:ext cx="3153580" cy="2444238"/>
          </a:xfrm>
        </p:spPr>
        <p:txBody>
          <a:bodyPr lIns="91440">
            <a:normAutofit/>
          </a:bodyPr>
          <a:lstStyle>
            <a:lvl1pPr>
              <a:defRPr>
                <a:solidFill>
                  <a:schemeClr val="bg1"/>
                </a:solidFill>
              </a:defRPr>
            </a:lvl1pPr>
          </a:lstStyle>
          <a:p>
            <a:pPr marL="0" lvl="0" indent="0">
              <a:lnSpc>
                <a:spcPct val="100000"/>
              </a:lnSpc>
              <a:buNone/>
            </a:pPr>
            <a:r>
              <a:rPr lang="en-US" sz="1600">
                <a:solidFill>
                  <a:schemeClr val="tx1"/>
                </a:solidFill>
              </a:rPr>
              <a:t>Click to edit Master text styles</a:t>
            </a:r>
          </a:p>
        </p:txBody>
      </p:sp>
      <p:sp>
        <p:nvSpPr>
          <p:cNvPr id="13" name="Picture Placeholder 12">
            <a:extLst>
              <a:ext uri="{FF2B5EF4-FFF2-40B4-BE49-F238E27FC236}">
                <a16:creationId xmlns:a16="http://schemas.microsoft.com/office/drawing/2014/main" id="{0A5B6691-D26A-472B-BB73-55A4E0649246}"/>
              </a:ext>
            </a:extLst>
          </p:cNvPr>
          <p:cNvSpPr>
            <a:spLocks noGrp="1"/>
          </p:cNvSpPr>
          <p:nvPr>
            <p:ph type="pic" sz="quarter" idx="13"/>
          </p:nvPr>
        </p:nvSpPr>
        <p:spPr>
          <a:xfrm>
            <a:off x="4672584" y="1234440"/>
            <a:ext cx="3264408" cy="4352544"/>
          </a:xfrm>
          <a:solidFill>
            <a:schemeClr val="accent6"/>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BF1FB629-3697-40BE-A9E2-962CC86418D3}"/>
              </a:ext>
            </a:extLst>
          </p:cNvPr>
          <p:cNvSpPr>
            <a:spLocks noGrp="1"/>
          </p:cNvSpPr>
          <p:nvPr>
            <p:ph type="pic" sz="quarter" idx="14"/>
          </p:nvPr>
        </p:nvSpPr>
        <p:spPr>
          <a:xfrm>
            <a:off x="8275320" y="1234440"/>
            <a:ext cx="3264408" cy="4352544"/>
          </a:xfrm>
          <a:solidFill>
            <a:schemeClr val="accent6"/>
          </a:solidFill>
        </p:spPr>
        <p:txBody>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27269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p:nvPr>
        </p:nvSpPr>
        <p:spPr>
          <a:xfrm>
            <a:off x="7859485" y="634946"/>
            <a:ext cx="3690257" cy="1450757"/>
          </a:xfrm>
        </p:spPr>
        <p:txBody>
          <a:bodyPr>
            <a:normAutofit/>
          </a:body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lstStyle/>
          <a:p>
            <a:r>
              <a:rPr lang="en-US"/>
              <a:t>Click icon to add picture</a:t>
            </a:r>
            <a:endParaRPr lang="en-US" dirty="0"/>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p:nvPr>
        </p:nvSpPr>
        <p:spPr>
          <a:xfrm>
            <a:off x="7859485" y="2407436"/>
            <a:ext cx="3690257" cy="3461658"/>
          </a:xfrm>
        </p:spPr>
        <p:txBody>
          <a:bodyPr>
            <a:normAutofit/>
          </a:bodyPr>
          <a:lstStyle/>
          <a:p>
            <a:pPr lvl="0"/>
            <a:r>
              <a:rPr lang="en-US"/>
              <a:t>Click to edit Master text styles</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315214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8810136-7130-4D10-A77D-0A7BA878209B}"/>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Sample Footer Text</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263110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8872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6755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BD637E5-EBAC-4C88-BDAB-D589FAE7B950}"/>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756676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dirty="0"/>
              <a:t>20XX</a:t>
            </a:r>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dirty="0"/>
              <a:t>Sample Footer Text</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471280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dirty="0"/>
              <a:t>20XX</a:t>
            </a:r>
          </a:p>
        </p:txBody>
      </p:sp>
      <p:sp>
        <p:nvSpPr>
          <p:cNvPr id="6" name="Footer Placeholder 5"/>
          <p:cNvSpPr>
            <a:spLocks noGrp="1"/>
          </p:cNvSpPr>
          <p:nvPr>
            <p:ph type="ftr" sz="quarter" idx="11"/>
          </p:nvPr>
        </p:nvSpPr>
        <p:spPr>
          <a:xfrm>
            <a:off x="1097279" y="6446838"/>
            <a:ext cx="6818262" cy="365125"/>
          </a:xfrm>
        </p:spPr>
        <p:txBody>
          <a:bodyPr/>
          <a:lstStyle/>
          <a:p>
            <a:pPr algn="l"/>
            <a:r>
              <a:rPr lang="en-US" dirty="0"/>
              <a:t>Sample Footer Text</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83663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C34A642-8E00-4F15-9BE5-FED7F68AA98B}"/>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a:extLst>
              <a:ext uri="{FF2B5EF4-FFF2-40B4-BE49-F238E27FC236}">
                <a16:creationId xmlns:a16="http://schemas.microsoft.com/office/drawing/2014/main" id="{EF018FF3-9740-4BA5-8515-EBFCC62322E6}"/>
              </a:ext>
              <a:ext uri="{C183D7F6-B498-43B3-948B-1728B52AA6E4}">
                <adec:decorative xmlns:adec="http://schemas.microsoft.com/office/drawing/2017/decorative" val="1"/>
              </a:ext>
            </a:extLst>
          </p:cNvPr>
          <p:cNvSpPr/>
          <p:nvPr userDrawn="1"/>
        </p:nvSpPr>
        <p:spPr>
          <a:xfrm>
            <a:off x="7848600" y="643467"/>
            <a:ext cx="3635926" cy="511386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89BEFBB5-382E-4634-9782-68859DEE12F7}"/>
              </a:ext>
              <a:ext uri="{C183D7F6-B498-43B3-948B-1728B52AA6E4}">
                <adec:decorative xmlns:adec="http://schemas.microsoft.com/office/drawing/2017/decorative" val="1"/>
              </a:ext>
            </a:extLst>
          </p:cNvPr>
          <p:cNvCxnSpPr/>
          <p:nvPr userDrawn="1"/>
        </p:nvCxnSpPr>
        <p:spPr>
          <a:xfrm>
            <a:off x="8173792" y="2660530"/>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CE069499-3ED9-4F5B-ADC9-5EBFC522E948}"/>
              </a:ext>
            </a:extLst>
          </p:cNvPr>
          <p:cNvSpPr>
            <a:spLocks noGrp="1"/>
          </p:cNvSpPr>
          <p:nvPr>
            <p:ph type="title" hasCustomPrompt="1"/>
          </p:nvPr>
        </p:nvSpPr>
        <p:spPr>
          <a:xfrm>
            <a:off x="8081400" y="1118014"/>
            <a:ext cx="3379080" cy="1450757"/>
          </a:xfrm>
        </p:spPr>
        <p:txBody>
          <a:bodyPr/>
          <a:lstStyle>
            <a:lvl1pPr>
              <a:defRPr>
                <a:solidFill>
                  <a:schemeClr val="bg1"/>
                </a:solidFill>
              </a:defRPr>
            </a:lvl1pPr>
          </a:lstStyle>
          <a:p>
            <a:r>
              <a:rPr lang="en-US" dirty="0"/>
              <a:t>Click to add title</a:t>
            </a:r>
          </a:p>
        </p:txBody>
      </p:sp>
      <p:sp>
        <p:nvSpPr>
          <p:cNvPr id="15" name="Picture Placeholder 14">
            <a:extLst>
              <a:ext uri="{FF2B5EF4-FFF2-40B4-BE49-F238E27FC236}">
                <a16:creationId xmlns:a16="http://schemas.microsoft.com/office/drawing/2014/main" id="{04052F90-8192-445D-854C-F144C7CFAC76}"/>
              </a:ext>
            </a:extLst>
          </p:cNvPr>
          <p:cNvSpPr>
            <a:spLocks noGrp="1"/>
          </p:cNvSpPr>
          <p:nvPr>
            <p:ph type="pic" sz="quarter" idx="13"/>
          </p:nvPr>
        </p:nvSpPr>
        <p:spPr>
          <a:xfrm>
            <a:off x="640080" y="640080"/>
            <a:ext cx="3273552" cy="2395728"/>
          </a:xfrm>
          <a:solidFill>
            <a:schemeClr val="accent6"/>
          </a:solidFill>
        </p:spPr>
        <p:txBody>
          <a:bodyPr/>
          <a:lstStyle/>
          <a:p>
            <a:r>
              <a:rPr lang="en-US"/>
              <a:t>Click icon to add picture</a:t>
            </a:r>
            <a:endParaRPr lang="en-US" dirty="0"/>
          </a:p>
        </p:txBody>
      </p:sp>
      <p:sp>
        <p:nvSpPr>
          <p:cNvPr id="16" name="Picture Placeholder 14">
            <a:extLst>
              <a:ext uri="{FF2B5EF4-FFF2-40B4-BE49-F238E27FC236}">
                <a16:creationId xmlns:a16="http://schemas.microsoft.com/office/drawing/2014/main" id="{51433AC9-3FFE-4C0D-A905-A0CB48FB81A1}"/>
              </a:ext>
            </a:extLst>
          </p:cNvPr>
          <p:cNvSpPr>
            <a:spLocks noGrp="1"/>
          </p:cNvSpPr>
          <p:nvPr>
            <p:ph type="pic" sz="quarter" idx="14"/>
          </p:nvPr>
        </p:nvSpPr>
        <p:spPr>
          <a:xfrm>
            <a:off x="4251960" y="640080"/>
            <a:ext cx="3273552" cy="2395728"/>
          </a:xfrm>
          <a:solidFill>
            <a:schemeClr val="accent6"/>
          </a:solidFill>
        </p:spPr>
        <p:txBody>
          <a:bodyPr/>
          <a:lstStyle/>
          <a:p>
            <a:r>
              <a:rPr lang="en-US"/>
              <a:t>Click icon to add picture</a:t>
            </a:r>
            <a:endParaRPr lang="en-US" dirty="0"/>
          </a:p>
        </p:txBody>
      </p:sp>
      <p:sp>
        <p:nvSpPr>
          <p:cNvPr id="17" name="Picture Placeholder 14">
            <a:extLst>
              <a:ext uri="{FF2B5EF4-FFF2-40B4-BE49-F238E27FC236}">
                <a16:creationId xmlns:a16="http://schemas.microsoft.com/office/drawing/2014/main" id="{5054A368-7C94-4623-8670-651AAB51F2B6}"/>
              </a:ext>
            </a:extLst>
          </p:cNvPr>
          <p:cNvSpPr>
            <a:spLocks noGrp="1"/>
          </p:cNvSpPr>
          <p:nvPr>
            <p:ph type="pic" sz="quarter" idx="15"/>
          </p:nvPr>
        </p:nvSpPr>
        <p:spPr>
          <a:xfrm>
            <a:off x="640080" y="3364992"/>
            <a:ext cx="3273552" cy="2395728"/>
          </a:xfrm>
          <a:solidFill>
            <a:schemeClr val="accent6"/>
          </a:solidFill>
        </p:spPr>
        <p:txBody>
          <a:bodyPr/>
          <a:lstStyle/>
          <a:p>
            <a:r>
              <a:rPr lang="en-US"/>
              <a:t>Click icon to add picture</a:t>
            </a:r>
            <a:endParaRPr lang="en-US" dirty="0"/>
          </a:p>
        </p:txBody>
      </p:sp>
      <p:sp>
        <p:nvSpPr>
          <p:cNvPr id="18" name="Picture Placeholder 14">
            <a:extLst>
              <a:ext uri="{FF2B5EF4-FFF2-40B4-BE49-F238E27FC236}">
                <a16:creationId xmlns:a16="http://schemas.microsoft.com/office/drawing/2014/main" id="{04D3A3D1-400C-4822-B959-96FF1469FD68}"/>
              </a:ext>
            </a:extLst>
          </p:cNvPr>
          <p:cNvSpPr>
            <a:spLocks noGrp="1"/>
          </p:cNvSpPr>
          <p:nvPr>
            <p:ph type="pic" sz="quarter" idx="16"/>
          </p:nvPr>
        </p:nvSpPr>
        <p:spPr>
          <a:xfrm>
            <a:off x="4251960" y="3364992"/>
            <a:ext cx="3273552" cy="2395728"/>
          </a:xfrm>
          <a:solidFill>
            <a:schemeClr val="accent6"/>
          </a:solidFill>
        </p:spPr>
        <p:txBody>
          <a:bodyPr/>
          <a:lstStyle/>
          <a:p>
            <a:r>
              <a:rPr lang="en-US"/>
              <a:t>Click icon to add picture</a:t>
            </a:r>
            <a:endParaRPr lang="en-US" dirty="0"/>
          </a:p>
        </p:txBody>
      </p:sp>
      <p:sp>
        <p:nvSpPr>
          <p:cNvPr id="8" name="Text Placeholder 7">
            <a:extLst>
              <a:ext uri="{FF2B5EF4-FFF2-40B4-BE49-F238E27FC236}">
                <a16:creationId xmlns:a16="http://schemas.microsoft.com/office/drawing/2014/main" id="{D8B04F02-660E-4770-B563-1D977AFF4C66}"/>
              </a:ext>
            </a:extLst>
          </p:cNvPr>
          <p:cNvSpPr>
            <a:spLocks noGrp="1"/>
          </p:cNvSpPr>
          <p:nvPr>
            <p:ph type="body" sz="quarter" idx="17"/>
          </p:nvPr>
        </p:nvSpPr>
        <p:spPr>
          <a:xfrm>
            <a:off x="8086408" y="2789067"/>
            <a:ext cx="3176587" cy="270668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73775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p:nvPr>
        </p:nvSpPr>
        <p:spPr>
          <a:xfrm>
            <a:off x="1097280" y="286603"/>
            <a:ext cx="10058400" cy="1450757"/>
          </a:xfrm>
        </p:spPr>
        <p:txBody>
          <a:body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p:nvPr>
        </p:nvSpPr>
        <p:spPr>
          <a:xfrm>
            <a:off x="1097281" y="2108201"/>
            <a:ext cx="3557016" cy="3760891"/>
          </a:xfrm>
        </p:spPr>
        <p:txBody>
          <a:bodyPr/>
          <a:lstStyle/>
          <a:p>
            <a:pPr lvl="0"/>
            <a:r>
              <a:rPr lang="en-US"/>
              <a:t>Click to edit Master text styles</a:t>
            </a:r>
          </a:p>
        </p:txBody>
      </p:sp>
      <p:sp>
        <p:nvSpPr>
          <p:cNvPr id="13" name="Picture Placeholder 12">
            <a:extLst>
              <a:ext uri="{FF2B5EF4-FFF2-40B4-BE49-F238E27FC236}">
                <a16:creationId xmlns:a16="http://schemas.microsoft.com/office/drawing/2014/main" id="{8A40EF35-BB21-4D3F-A9D6-2A92BFD0DDD5}"/>
              </a:ext>
            </a:extLst>
          </p:cNvPr>
          <p:cNvSpPr>
            <a:spLocks noGrp="1"/>
          </p:cNvSpPr>
          <p:nvPr>
            <p:ph type="pic" sz="quarter" idx="13"/>
          </p:nvPr>
        </p:nvSpPr>
        <p:spPr>
          <a:xfrm>
            <a:off x="4974336" y="2112264"/>
            <a:ext cx="3035808" cy="1837944"/>
          </a:xfrm>
          <a:solidFill>
            <a:schemeClr val="accent6"/>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F7CE5DD4-B27E-482B-8208-FA5A7BBC9AC9}"/>
              </a:ext>
            </a:extLst>
          </p:cNvPr>
          <p:cNvSpPr>
            <a:spLocks noGrp="1"/>
          </p:cNvSpPr>
          <p:nvPr>
            <p:ph type="pic" sz="quarter" idx="14"/>
          </p:nvPr>
        </p:nvSpPr>
        <p:spPr>
          <a:xfrm>
            <a:off x="4974336" y="4032504"/>
            <a:ext cx="3035808" cy="1837944"/>
          </a:xfrm>
          <a:solidFill>
            <a:schemeClr val="accent6"/>
          </a:solidFill>
        </p:spPr>
        <p:txBody>
          <a:bodyPr/>
          <a:lstStyle/>
          <a:p>
            <a:r>
              <a:rPr lang="en-US"/>
              <a:t>Click icon to add picture</a:t>
            </a:r>
            <a:endParaRPr lang="en-US" dirty="0"/>
          </a:p>
        </p:txBody>
      </p:sp>
      <p:sp>
        <p:nvSpPr>
          <p:cNvPr id="15" name="Picture Placeholder 12">
            <a:extLst>
              <a:ext uri="{FF2B5EF4-FFF2-40B4-BE49-F238E27FC236}">
                <a16:creationId xmlns:a16="http://schemas.microsoft.com/office/drawing/2014/main" id="{1F796570-D07C-4638-8B80-227A6EF1A082}"/>
              </a:ext>
            </a:extLst>
          </p:cNvPr>
          <p:cNvSpPr>
            <a:spLocks noGrp="1"/>
          </p:cNvSpPr>
          <p:nvPr>
            <p:ph type="pic" sz="quarter" idx="15"/>
          </p:nvPr>
        </p:nvSpPr>
        <p:spPr>
          <a:xfrm>
            <a:off x="8110728" y="2112264"/>
            <a:ext cx="3035808" cy="3758184"/>
          </a:xfrm>
          <a:solidFill>
            <a:schemeClr val="accent6"/>
          </a:solidFill>
        </p:spPr>
        <p:txBody>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25524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sp>
        <p:nvSpPr>
          <p:cNvPr id="6" name="Rectangle 5" descr="Tag=AccentColor&#10;Flavor=Dark&#10;Target=Fill">
            <a:extLst>
              <a:ext uri="{FF2B5EF4-FFF2-40B4-BE49-F238E27FC236}">
                <a16:creationId xmlns:a16="http://schemas.microsoft.com/office/drawing/2014/main" id="{17DBCCDB-B58C-45B3-9E63-49F7B0819260}"/>
              </a:ext>
            </a:extLst>
          </p:cNvPr>
          <p:cNvSpPr/>
          <p:nvPr userDrawn="1"/>
        </p:nvSpPr>
        <p:spPr bwMode="white">
          <a:xfrm>
            <a:off x="0" y="4953000"/>
            <a:ext cx="12192000" cy="1905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Title 1">
            <a:extLst>
              <a:ext uri="{FF2B5EF4-FFF2-40B4-BE49-F238E27FC236}">
                <a16:creationId xmlns:a16="http://schemas.microsoft.com/office/drawing/2014/main" id="{07B1649E-A273-4C2E-A9F2-D29871865897}"/>
              </a:ext>
            </a:extLst>
          </p:cNvPr>
          <p:cNvSpPr>
            <a:spLocks noGrp="1"/>
          </p:cNvSpPr>
          <p:nvPr>
            <p:ph type="ctrTitle"/>
          </p:nvPr>
        </p:nvSpPr>
        <p:spPr>
          <a:xfrm>
            <a:off x="1065197" y="5120640"/>
            <a:ext cx="10058400" cy="822960"/>
          </a:xfrm>
        </p:spPr>
        <p:txBody>
          <a:bodyPr>
            <a:normAutofit/>
          </a:bodyPr>
          <a:lstStyle>
            <a:lvl1pPr>
              <a:defRPr>
                <a:solidFill>
                  <a:schemeClr val="bg1"/>
                </a:solidFill>
              </a:defRPr>
            </a:lvl1pPr>
          </a:lstStyle>
          <a:p>
            <a:r>
              <a:rPr lang="en-US" sz="3600">
                <a:solidFill>
                  <a:schemeClr val="bg1"/>
                </a:solidFill>
              </a:rPr>
              <a:t>Click to edit Master title style</a:t>
            </a:r>
            <a:endParaRPr lang="en-US" sz="3600" dirty="0">
              <a:solidFill>
                <a:schemeClr val="bg1"/>
              </a:solidFill>
            </a:endParaRPr>
          </a:p>
        </p:txBody>
      </p:sp>
      <p:sp>
        <p:nvSpPr>
          <p:cNvPr id="8" name="Subtitle 2">
            <a:extLst>
              <a:ext uri="{FF2B5EF4-FFF2-40B4-BE49-F238E27FC236}">
                <a16:creationId xmlns:a16="http://schemas.microsoft.com/office/drawing/2014/main" id="{A72A6B42-C371-4562-8E40-9EE1906C8578}"/>
              </a:ext>
            </a:extLst>
          </p:cNvPr>
          <p:cNvSpPr>
            <a:spLocks noGrp="1"/>
          </p:cNvSpPr>
          <p:nvPr>
            <p:ph type="subTitle" idx="1"/>
          </p:nvPr>
        </p:nvSpPr>
        <p:spPr>
          <a:xfrm>
            <a:off x="1065212" y="5943600"/>
            <a:ext cx="10058400" cy="543513"/>
          </a:xfrm>
        </p:spPr>
        <p:txBody>
          <a:bodyPr>
            <a:normAutofit/>
          </a:bodyPr>
          <a:lstStyle>
            <a:lvl1pPr>
              <a:defRPr>
                <a:solidFill>
                  <a:schemeClr val="bg1"/>
                </a:solidFill>
              </a:defRPr>
            </a:lvl1pPr>
          </a:lstStyle>
          <a:p>
            <a:r>
              <a:rPr lang="en-US" sz="1500">
                <a:solidFill>
                  <a:schemeClr val="bg1"/>
                </a:solidFill>
              </a:rPr>
              <a:t>Click to edit Master subtitle style</a:t>
            </a:r>
            <a:endParaRPr lang="en-US" sz="1500" dirty="0">
              <a:solidFill>
                <a:schemeClr val="bg1"/>
              </a:solidFill>
            </a:endParaRPr>
          </a:p>
        </p:txBody>
      </p:sp>
      <p:sp>
        <p:nvSpPr>
          <p:cNvPr id="13" name="Picture Placeholder 12">
            <a:extLst>
              <a:ext uri="{FF2B5EF4-FFF2-40B4-BE49-F238E27FC236}">
                <a16:creationId xmlns:a16="http://schemas.microsoft.com/office/drawing/2014/main" id="{68504FFB-1664-4F66-BC31-100C8DD98346}"/>
              </a:ext>
            </a:extLst>
          </p:cNvPr>
          <p:cNvSpPr>
            <a:spLocks noGrp="1"/>
          </p:cNvSpPr>
          <p:nvPr>
            <p:ph type="pic" sz="quarter" idx="13"/>
          </p:nvPr>
        </p:nvSpPr>
        <p:spPr>
          <a:xfrm>
            <a:off x="635000" y="640080"/>
            <a:ext cx="3544888" cy="3931920"/>
          </a:xfrm>
          <a:solidFill>
            <a:schemeClr val="accent6"/>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1B45578D-1855-4EC0-9E45-E1630D11ACA5}"/>
              </a:ext>
            </a:extLst>
          </p:cNvPr>
          <p:cNvSpPr>
            <a:spLocks noGrp="1"/>
          </p:cNvSpPr>
          <p:nvPr>
            <p:ph type="pic" sz="quarter" idx="14"/>
          </p:nvPr>
        </p:nvSpPr>
        <p:spPr>
          <a:xfrm>
            <a:off x="4343400" y="640080"/>
            <a:ext cx="3544888" cy="3931920"/>
          </a:xfrm>
          <a:solidFill>
            <a:schemeClr val="accent6"/>
          </a:solidFill>
        </p:spPr>
        <p:txBody>
          <a:bodyPr/>
          <a:lstStyle/>
          <a:p>
            <a:r>
              <a:rPr lang="en-US"/>
              <a:t>Click icon to add picture</a:t>
            </a:r>
            <a:endParaRPr lang="en-US" dirty="0"/>
          </a:p>
        </p:txBody>
      </p:sp>
      <p:sp>
        <p:nvSpPr>
          <p:cNvPr id="15" name="Picture Placeholder 12">
            <a:extLst>
              <a:ext uri="{FF2B5EF4-FFF2-40B4-BE49-F238E27FC236}">
                <a16:creationId xmlns:a16="http://schemas.microsoft.com/office/drawing/2014/main" id="{C93482C2-6151-4050-9F16-9952B0A017A3}"/>
              </a:ext>
            </a:extLst>
          </p:cNvPr>
          <p:cNvSpPr>
            <a:spLocks noGrp="1"/>
          </p:cNvSpPr>
          <p:nvPr>
            <p:ph type="pic" sz="quarter" idx="15"/>
          </p:nvPr>
        </p:nvSpPr>
        <p:spPr>
          <a:xfrm>
            <a:off x="8028432" y="640080"/>
            <a:ext cx="3544888" cy="3931920"/>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468392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88720" y="2313432"/>
            <a:ext cx="9966960" cy="36708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51786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02F1891-1ACC-4692-80A2-4F69EAAAE404}"/>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
            <a:extLst>
              <a:ext uri="{FF2B5EF4-FFF2-40B4-BE49-F238E27FC236}">
                <a16:creationId xmlns:a16="http://schemas.microsoft.com/office/drawing/2014/main" id="{F29B458E-5354-42D4-AE10-8B2F796C3163}"/>
              </a:ext>
            </a:extLst>
          </p:cNvPr>
          <p:cNvSpPr>
            <a:spLocks noGrp="1"/>
          </p:cNvSpPr>
          <p:nvPr>
            <p:ph type="ctrTitle"/>
          </p:nvPr>
        </p:nvSpPr>
        <p:spPr>
          <a:xfrm>
            <a:off x="6730000" y="639097"/>
            <a:ext cx="4813072" cy="3494791"/>
          </a:xfrm>
        </p:spPr>
        <p:txBody>
          <a:bodyPr>
            <a:normAutofit/>
          </a:bodyPr>
          <a:lstStyle/>
          <a:p>
            <a:r>
              <a:rPr lang="en-US"/>
              <a:t>Click to edit Master title style</a:t>
            </a:r>
            <a:endParaRPr lang="en-US" dirty="0"/>
          </a:p>
        </p:txBody>
      </p:sp>
      <p:sp>
        <p:nvSpPr>
          <p:cNvPr id="7" name="Subtitle 2">
            <a:extLst>
              <a:ext uri="{FF2B5EF4-FFF2-40B4-BE49-F238E27FC236}">
                <a16:creationId xmlns:a16="http://schemas.microsoft.com/office/drawing/2014/main" id="{0B121E21-6D9B-46D0-957E-760B095BA4C2}"/>
              </a:ext>
            </a:extLst>
          </p:cNvPr>
          <p:cNvSpPr>
            <a:spLocks noGrp="1"/>
          </p:cNvSpPr>
          <p:nvPr>
            <p:ph type="subTitle" idx="1"/>
          </p:nvPr>
        </p:nvSpPr>
        <p:spPr>
          <a:xfrm>
            <a:off x="6729999" y="4455621"/>
            <a:ext cx="4829101" cy="1238616"/>
          </a:xfrm>
        </p:spPr>
        <p:txBody>
          <a:bodyPr/>
          <a:lstStyle/>
          <a:p>
            <a:r>
              <a:rPr lang="en-US"/>
              <a:t>Click to edit Master subtitle style</a:t>
            </a:r>
            <a:endParaRPr lang="en-US" dirty="0"/>
          </a:p>
        </p:txBody>
      </p:sp>
      <p:cxnSp>
        <p:nvCxnSpPr>
          <p:cNvPr id="11" name="Straight Connector 10">
            <a:extLst>
              <a:ext uri="{FF2B5EF4-FFF2-40B4-BE49-F238E27FC236}">
                <a16:creationId xmlns:a16="http://schemas.microsoft.com/office/drawing/2014/main" id="{DB51B24F-7663-45C0-BE23-CD0AEFF51287}"/>
              </a:ext>
              <a:ext uri="{C183D7F6-B498-43B3-948B-1728B52AA6E4}">
                <adec:decorative xmlns:adec="http://schemas.microsoft.com/office/drawing/2017/decorative" val="1"/>
              </a:ext>
            </a:extLst>
          </p:cNvPr>
          <p:cNvCxnSpPr/>
          <p:nvPr userDrawn="1"/>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Picture Placeholder 11">
            <a:extLst>
              <a:ext uri="{FF2B5EF4-FFF2-40B4-BE49-F238E27FC236}">
                <a16:creationId xmlns:a16="http://schemas.microsoft.com/office/drawing/2014/main" id="{35ABBAD1-553F-4CC1-AB36-7C1BE5089D81}"/>
              </a:ext>
            </a:extLst>
          </p:cNvPr>
          <p:cNvSpPr>
            <a:spLocks noGrp="1"/>
          </p:cNvSpPr>
          <p:nvPr>
            <p:ph type="pic" sz="quarter" idx="13"/>
          </p:nvPr>
        </p:nvSpPr>
        <p:spPr>
          <a:xfrm>
            <a:off x="642938" y="640080"/>
            <a:ext cx="5449824" cy="2743200"/>
          </a:xfrm>
          <a:solidFill>
            <a:schemeClr val="accent6"/>
          </a:solidFill>
        </p:spPr>
        <p:txBody>
          <a:bodyPr/>
          <a:lstStyle/>
          <a:p>
            <a:r>
              <a:rPr lang="en-US"/>
              <a:t>Click icon to add picture</a:t>
            </a:r>
            <a:endParaRPr lang="en-US" dirty="0"/>
          </a:p>
        </p:txBody>
      </p:sp>
      <p:sp>
        <p:nvSpPr>
          <p:cNvPr id="13" name="Picture Placeholder 11">
            <a:extLst>
              <a:ext uri="{FF2B5EF4-FFF2-40B4-BE49-F238E27FC236}">
                <a16:creationId xmlns:a16="http://schemas.microsoft.com/office/drawing/2014/main" id="{5C06EA1F-5BD5-4FE5-A059-6787DADCB591}"/>
              </a:ext>
            </a:extLst>
          </p:cNvPr>
          <p:cNvSpPr>
            <a:spLocks noGrp="1"/>
          </p:cNvSpPr>
          <p:nvPr>
            <p:ph type="pic" sz="quarter" idx="14"/>
          </p:nvPr>
        </p:nvSpPr>
        <p:spPr>
          <a:xfrm>
            <a:off x="640080" y="3474720"/>
            <a:ext cx="5449824" cy="2743200"/>
          </a:xfrm>
          <a:solidFill>
            <a:schemeClr val="accent6"/>
          </a:solidFill>
        </p:spPr>
        <p:txBody>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94689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88720" y="2463495"/>
            <a:ext cx="9966960" cy="33686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27598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dirty="0"/>
              <a:t>20XX</a:t>
            </a:r>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Sample Footer Text</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11917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88720" y="2057400"/>
            <a:ext cx="4639736"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88720" y="2958274"/>
            <a:ext cx="4639736" cy="2910821"/>
          </a:xfrm>
        </p:spPr>
        <p:txBody>
          <a:bodyPr/>
          <a:lstStyle>
            <a:lvl1pPr marL="342900" indent="-182880">
              <a:buClr>
                <a:schemeClr val="accent1"/>
              </a:buClr>
              <a:buFont typeface="Arial" panose="020B0604020202020204" pitchFamily="34" charset="0"/>
              <a:buChar char="•"/>
              <a:defRPr/>
            </a:lvl1pPr>
            <a:lvl2pPr marL="486918" indent="-182880">
              <a:buClr>
                <a:schemeClr val="accent1"/>
              </a:buClr>
              <a:buFont typeface="Arial" panose="020B0604020202020204" pitchFamily="34" charset="0"/>
              <a:buChar char="•"/>
              <a:defRPr/>
            </a:lvl2pPr>
            <a:lvl3pPr marL="669798" indent="-182880">
              <a:buClr>
                <a:schemeClr val="accent1"/>
              </a:buClr>
              <a:buFont typeface="Arial" panose="020B0604020202020204" pitchFamily="34" charset="0"/>
              <a:buChar char="•"/>
              <a:defRPr/>
            </a:lvl3pPr>
            <a:lvl4pPr marL="852678" indent="-182880">
              <a:buClr>
                <a:schemeClr val="accent1"/>
              </a:buClr>
              <a:buFont typeface="Arial" panose="020B0604020202020204" pitchFamily="34" charset="0"/>
              <a:buChar char="•"/>
              <a:defRPr/>
            </a:lvl4pPr>
            <a:lvl5pPr marL="1035558" indent="-18288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lvl1pPr marL="342900" indent="-182880">
              <a:buClr>
                <a:schemeClr val="accent1"/>
              </a:buClr>
              <a:buFont typeface="Arial" panose="020B0604020202020204" pitchFamily="34" charset="0"/>
              <a:buChar char="•"/>
              <a:defRPr/>
            </a:lvl1pPr>
            <a:lvl2pPr marL="486918" indent="-182880">
              <a:buClr>
                <a:schemeClr val="accent1"/>
              </a:buClr>
              <a:buFont typeface="Arial" panose="020B0604020202020204" pitchFamily="34" charset="0"/>
              <a:buChar char="•"/>
              <a:defRPr/>
            </a:lvl2pPr>
            <a:lvl3pPr marL="669798" indent="-182880">
              <a:buClr>
                <a:schemeClr val="accent1"/>
              </a:buClr>
              <a:buFont typeface="Arial" panose="020B0604020202020204" pitchFamily="34" charset="0"/>
              <a:buChar char="•"/>
              <a:defRPr/>
            </a:lvl3pPr>
            <a:lvl4pPr marL="852678" indent="-182880">
              <a:buClr>
                <a:schemeClr val="accent1"/>
              </a:buClr>
              <a:buFont typeface="Arial" panose="020B0604020202020204" pitchFamily="34" charset="0"/>
              <a:buChar char="•"/>
              <a:defRPr/>
            </a:lvl4pPr>
            <a:lvl5pPr marL="1035558" indent="-18288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dirty="0"/>
              <a:t>20XX</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58229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188720" y="2108201"/>
            <a:ext cx="996696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dirty="0"/>
              <a:t>20XX</a:t>
            </a:r>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dirty="0"/>
              <a:t>Sample Footer Text</a:t>
            </a:r>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5577518"/>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6" r:id="rId3"/>
    <p:sldLayoutId id="2147483735" r:id="rId4"/>
    <p:sldLayoutId id="2147483722" r:id="rId5"/>
    <p:sldLayoutId id="2147483734" r:id="rId6"/>
    <p:sldLayoutId id="2147483745" r:id="rId7"/>
    <p:sldLayoutId id="2147483726" r:id="rId8"/>
    <p:sldLayoutId id="2147483725" r:id="rId9"/>
    <p:sldLayoutId id="2147483743" r:id="rId10"/>
    <p:sldLayoutId id="2147483737" r:id="rId11"/>
    <p:sldLayoutId id="2147483738" r:id="rId12"/>
    <p:sldLayoutId id="2147483723" r:id="rId13"/>
    <p:sldLayoutId id="2147483724" r:id="rId14"/>
    <p:sldLayoutId id="2147483727" r:id="rId15"/>
    <p:sldLayoutId id="2147483728" r:id="rId16"/>
    <p:sldLayoutId id="2147483729" r:id="rId17"/>
  </p:sldLayoutIdLst>
  <p:hf hdr="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7559F58-E7E3-4312-BFB5-D3B5719E827E}"/>
              </a:ext>
            </a:extLst>
          </p:cNvPr>
          <p:cNvSpPr>
            <a:spLocks noGrp="1"/>
          </p:cNvSpPr>
          <p:nvPr>
            <p:ph type="title"/>
          </p:nvPr>
        </p:nvSpPr>
        <p:spPr>
          <a:xfrm>
            <a:off x="6800850" y="634946"/>
            <a:ext cx="5391149" cy="2528132"/>
          </a:xfrm>
        </p:spPr>
        <p:txBody>
          <a:bodyPr anchor="b">
            <a:normAutofit/>
          </a:bodyPr>
          <a:lstStyle/>
          <a:p>
            <a:r>
              <a:rPr lang="en-US" sz="4000" b="1" dirty="0"/>
              <a:t>Employee Management System</a:t>
            </a:r>
            <a:br>
              <a:rPr lang="en-US" sz="1900" dirty="0"/>
            </a:br>
            <a:br>
              <a:rPr lang="en-US" sz="1900" dirty="0"/>
            </a:br>
            <a:br>
              <a:rPr lang="en-US" sz="1900" dirty="0"/>
            </a:br>
            <a:endParaRPr lang="en-US" sz="1900" dirty="0"/>
          </a:p>
        </p:txBody>
      </p:sp>
      <p:pic>
        <p:nvPicPr>
          <p:cNvPr id="8" name="Picture Placeholder 7" descr="A group of people sitting at a table">
            <a:extLst>
              <a:ext uri="{FF2B5EF4-FFF2-40B4-BE49-F238E27FC236}">
                <a16:creationId xmlns:a16="http://schemas.microsoft.com/office/drawing/2014/main" id="{15FF348E-C446-4450-8262-D18488C886A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26807" r="1" b="1"/>
          <a:stretch/>
        </p:blipFill>
        <p:spPr>
          <a:xfrm>
            <a:off x="85602" y="942976"/>
            <a:ext cx="6518734" cy="5009768"/>
          </a:xfrm>
          <a:noFill/>
        </p:spPr>
      </p:pic>
      <p:sp>
        <p:nvSpPr>
          <p:cNvPr id="5" name="Subtitle 4">
            <a:extLst>
              <a:ext uri="{FF2B5EF4-FFF2-40B4-BE49-F238E27FC236}">
                <a16:creationId xmlns:a16="http://schemas.microsoft.com/office/drawing/2014/main" id="{EF502785-6557-4038-9743-2ABFF39CB24A}"/>
              </a:ext>
            </a:extLst>
          </p:cNvPr>
          <p:cNvSpPr>
            <a:spLocks noGrp="1"/>
          </p:cNvSpPr>
          <p:nvPr>
            <p:ph idx="1"/>
          </p:nvPr>
        </p:nvSpPr>
        <p:spPr>
          <a:xfrm>
            <a:off x="6800850" y="2603241"/>
            <a:ext cx="4219575" cy="3619812"/>
          </a:xfrm>
        </p:spPr>
        <p:txBody>
          <a:bodyPr>
            <a:normAutofit/>
          </a:bodyPr>
          <a:lstStyle/>
          <a:p>
            <a:r>
              <a:rPr lang="en-US" sz="2000" dirty="0"/>
              <a:t>ICT3183-Group Project</a:t>
            </a:r>
            <a:br>
              <a:rPr lang="en-US" sz="2000" dirty="0"/>
            </a:br>
            <a:r>
              <a:rPr lang="en-US" sz="2000" dirty="0"/>
              <a:t>GP-2024-07</a:t>
            </a:r>
            <a:br>
              <a:rPr lang="en-US" sz="2000" dirty="0"/>
            </a:br>
            <a:r>
              <a:rPr lang="en-US" sz="2000" dirty="0"/>
              <a:t>2024-02-02</a:t>
            </a:r>
          </a:p>
          <a:p>
            <a:endParaRPr lang="en-US" sz="2000" dirty="0"/>
          </a:p>
          <a:p>
            <a:r>
              <a:rPr lang="en-US" dirty="0"/>
              <a:t>TG/2020/676 -</a:t>
            </a:r>
            <a:r>
              <a:rPr lang="en-US" dirty="0" err="1"/>
              <a:t>A.Asama</a:t>
            </a:r>
            <a:endParaRPr lang="en-US" dirty="0"/>
          </a:p>
          <a:p>
            <a:r>
              <a:rPr lang="en-US" dirty="0"/>
              <a:t>TG/2020/684 -</a:t>
            </a:r>
            <a:r>
              <a:rPr lang="en-US" dirty="0" err="1"/>
              <a:t>M.A.D.A.M.Arachchi</a:t>
            </a:r>
            <a:endParaRPr lang="en-US" dirty="0"/>
          </a:p>
          <a:p>
            <a:r>
              <a:rPr lang="en-US" dirty="0"/>
              <a:t>TG/2020/709 -</a:t>
            </a:r>
            <a:r>
              <a:rPr lang="en-US" dirty="0" err="1"/>
              <a:t>G.P.W.Sathma</a:t>
            </a:r>
            <a:endParaRPr lang="en-US" dirty="0"/>
          </a:p>
          <a:p>
            <a:r>
              <a:rPr lang="en-US" dirty="0"/>
              <a:t>TG/2020/712 -R.M.S.M </a:t>
            </a:r>
            <a:r>
              <a:rPr lang="en-US" dirty="0" err="1"/>
              <a:t>Rathnayake</a:t>
            </a:r>
            <a:endParaRPr lang="en-US" dirty="0"/>
          </a:p>
          <a:p>
            <a:endParaRPr lang="en-US" sz="2000" dirty="0"/>
          </a:p>
          <a:p>
            <a:endParaRPr lang="en-US" sz="2000" dirty="0"/>
          </a:p>
        </p:txBody>
      </p:sp>
      <p:sp>
        <p:nvSpPr>
          <p:cNvPr id="21" name="Slide Number Placeholder 6">
            <a:extLst>
              <a:ext uri="{FF2B5EF4-FFF2-40B4-BE49-F238E27FC236}">
                <a16:creationId xmlns:a16="http://schemas.microsoft.com/office/drawing/2014/main" id="{33A9988C-9D89-C049-537E-394CA4E708DE}"/>
              </a:ext>
            </a:extLst>
          </p:cNvPr>
          <p:cNvSpPr>
            <a:spLocks noGrp="1"/>
          </p:cNvSpPr>
          <p:nvPr>
            <p:ph type="sldNum" sz="quarter" idx="12"/>
          </p:nvPr>
        </p:nvSpPr>
        <p:spPr>
          <a:xfrm>
            <a:off x="10993582" y="6446838"/>
            <a:ext cx="780010" cy="365125"/>
          </a:xfrm>
        </p:spPr>
        <p:txBody>
          <a:bodyPr/>
          <a:lstStyle/>
          <a:p>
            <a:pPr>
              <a:spcAft>
                <a:spcPts val="600"/>
              </a:spcAft>
            </a:pPr>
            <a:fld id="{3A98EE3D-8CD1-4C3F-BD1C-C98C9596463C}" type="slidenum">
              <a:rPr lang="en-US" smtClean="0"/>
              <a:pPr>
                <a:spcAft>
                  <a:spcPts val="600"/>
                </a:spcAft>
              </a:pPr>
              <a:t>1</a:t>
            </a:fld>
            <a:endParaRPr lang="en-US"/>
          </a:p>
        </p:txBody>
      </p:sp>
    </p:spTree>
    <p:extLst>
      <p:ext uri="{BB962C8B-B14F-4D97-AF65-F5344CB8AC3E}">
        <p14:creationId xmlns:p14="http://schemas.microsoft.com/office/powerpoint/2010/main" val="331669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lstStyle/>
          <a:p>
            <a:r>
              <a:rPr lang="en-US" dirty="0"/>
              <a:t>Risk Assessment </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10</a:t>
            </a:fld>
            <a:endParaRPr lang="en-US" dirty="0"/>
          </a:p>
        </p:txBody>
      </p:sp>
      <p:sp>
        <p:nvSpPr>
          <p:cNvPr id="15" name="Content Placeholder 14">
            <a:extLst>
              <a:ext uri="{FF2B5EF4-FFF2-40B4-BE49-F238E27FC236}">
                <a16:creationId xmlns:a16="http://schemas.microsoft.com/office/drawing/2014/main" id="{5E5DD95F-5E3C-3104-7C9A-EC7D6AC3378B}"/>
              </a:ext>
            </a:extLst>
          </p:cNvPr>
          <p:cNvSpPr>
            <a:spLocks noGrp="1"/>
          </p:cNvSpPr>
          <p:nvPr>
            <p:ph sz="quarter" idx="4"/>
          </p:nvPr>
        </p:nvSpPr>
        <p:spPr>
          <a:xfrm>
            <a:off x="1097279" y="2165685"/>
            <a:ext cx="10058401" cy="3703410"/>
          </a:xfrm>
        </p:spPr>
        <p:txBody>
          <a:bodyPr>
            <a:normAutofit fontScale="55000" lnSpcReduction="20000"/>
          </a:bodyPr>
          <a:lstStyle/>
          <a:p>
            <a:pPr marL="160020" indent="0">
              <a:buNone/>
            </a:pPr>
            <a:r>
              <a:rPr lang="en-US" sz="3600" dirty="0"/>
              <a:t>1.  Technical Challenges: </a:t>
            </a:r>
          </a:p>
          <a:p>
            <a:r>
              <a:rPr lang="en-US" sz="3600" dirty="0"/>
              <a:t>   -  Risk           :  Unforeseen technical complexities during system development.</a:t>
            </a:r>
          </a:p>
          <a:p>
            <a:r>
              <a:rPr lang="en-US" sz="3600" dirty="0"/>
              <a:t>   -  Mitigation:  Conduct a thorough feasibility study, engage experienced developers, and implement an agile development approach to address and adapt to emerging technical challenges.</a:t>
            </a:r>
          </a:p>
          <a:p>
            <a:endParaRPr lang="en-US" sz="3600" dirty="0"/>
          </a:p>
          <a:p>
            <a:pPr marL="160020" indent="0">
              <a:buNone/>
            </a:pPr>
            <a:r>
              <a:rPr lang="en-US" sz="3600" dirty="0"/>
              <a:t>2.  User Adoption Resistance: </a:t>
            </a:r>
          </a:p>
          <a:p>
            <a:r>
              <a:rPr lang="en-US" sz="3600" dirty="0"/>
              <a:t>   -  Risk            :  Resistance from cleaning staff to adopt the new system.</a:t>
            </a:r>
          </a:p>
          <a:p>
            <a:r>
              <a:rPr lang="en-US" sz="3600" dirty="0"/>
              <a:t>   -  Mitigation:  Involve end-users in the development process, provide comprehensive training, and communicate the benefits of the system to gain user buy-in.</a:t>
            </a:r>
          </a:p>
          <a:p>
            <a:endParaRPr lang="en-US" sz="3600" dirty="0"/>
          </a:p>
          <a:p>
            <a:endParaRPr lang="en-US" dirty="0"/>
          </a:p>
        </p:txBody>
      </p:sp>
    </p:spTree>
    <p:extLst>
      <p:ext uri="{BB962C8B-B14F-4D97-AF65-F5344CB8AC3E}">
        <p14:creationId xmlns:p14="http://schemas.microsoft.com/office/powerpoint/2010/main" val="591520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11</a:t>
            </a:fld>
            <a:endParaRPr lang="en-US" dirty="0"/>
          </a:p>
        </p:txBody>
      </p:sp>
      <p:sp>
        <p:nvSpPr>
          <p:cNvPr id="15" name="Content Placeholder 14">
            <a:extLst>
              <a:ext uri="{FF2B5EF4-FFF2-40B4-BE49-F238E27FC236}">
                <a16:creationId xmlns:a16="http://schemas.microsoft.com/office/drawing/2014/main" id="{5E5DD95F-5E3C-3104-7C9A-EC7D6AC3378B}"/>
              </a:ext>
            </a:extLst>
          </p:cNvPr>
          <p:cNvSpPr>
            <a:spLocks noGrp="1"/>
          </p:cNvSpPr>
          <p:nvPr>
            <p:ph sz="quarter" idx="4"/>
          </p:nvPr>
        </p:nvSpPr>
        <p:spPr>
          <a:xfrm>
            <a:off x="849086" y="2165685"/>
            <a:ext cx="10496937" cy="4011180"/>
          </a:xfrm>
        </p:spPr>
        <p:txBody>
          <a:bodyPr>
            <a:normAutofit/>
          </a:bodyPr>
          <a:lstStyle/>
          <a:p>
            <a:pPr marL="160020" indent="0">
              <a:buNone/>
            </a:pPr>
            <a:r>
              <a:rPr lang="en-US" dirty="0"/>
              <a:t>3.  Scope Creep: </a:t>
            </a:r>
          </a:p>
          <a:p>
            <a:r>
              <a:rPr lang="en-US" dirty="0"/>
              <a:t>   -  Risk            :  Expanding project scope without proper control.</a:t>
            </a:r>
          </a:p>
          <a:p>
            <a:r>
              <a:rPr lang="en-US" dirty="0"/>
              <a:t>   -  Mitigation:  Clearly define project scope, establish a change control process, and involve stakeholders in decision-making to prevent unnecessary scope changes.</a:t>
            </a:r>
          </a:p>
          <a:p>
            <a:endParaRPr lang="en-US" dirty="0"/>
          </a:p>
          <a:p>
            <a:pPr marL="160020" indent="0">
              <a:buNone/>
            </a:pPr>
            <a:r>
              <a:rPr lang="en-US" dirty="0"/>
              <a:t>4.  Budget Overruns: </a:t>
            </a:r>
          </a:p>
          <a:p>
            <a:r>
              <a:rPr lang="en-US" dirty="0"/>
              <a:t>   -  Risk           :  Exceeding allocated budget due to unforeseen expenses.</a:t>
            </a:r>
          </a:p>
          <a:p>
            <a:r>
              <a:rPr lang="en-US" dirty="0"/>
              <a:t>   -  Mitigation:  Regularly monitor expenses, create a contingency budget, and prioritize project features to ensure critical functionalities are delivered within budget constraints.</a:t>
            </a:r>
          </a:p>
          <a:p>
            <a:endParaRPr lang="en-US" dirty="0"/>
          </a:p>
          <a:p>
            <a:endParaRPr lang="en-US" dirty="0"/>
          </a:p>
          <a:p>
            <a:endParaRPr lang="en-US" dirty="0"/>
          </a:p>
        </p:txBody>
      </p:sp>
    </p:spTree>
    <p:extLst>
      <p:ext uri="{BB962C8B-B14F-4D97-AF65-F5344CB8AC3E}">
        <p14:creationId xmlns:p14="http://schemas.microsoft.com/office/powerpoint/2010/main" val="10961463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lstStyle/>
          <a:p>
            <a:r>
              <a:rPr lang="en-US" dirty="0"/>
              <a:t>Team members and roles</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12</a:t>
            </a:fld>
            <a:endParaRPr lang="en-US" dirty="0"/>
          </a:p>
        </p:txBody>
      </p:sp>
      <p:sp>
        <p:nvSpPr>
          <p:cNvPr id="15" name="Content Placeholder 14">
            <a:extLst>
              <a:ext uri="{FF2B5EF4-FFF2-40B4-BE49-F238E27FC236}">
                <a16:creationId xmlns:a16="http://schemas.microsoft.com/office/drawing/2014/main" id="{5E5DD95F-5E3C-3104-7C9A-EC7D6AC3378B}"/>
              </a:ext>
            </a:extLst>
          </p:cNvPr>
          <p:cNvSpPr>
            <a:spLocks noGrp="1"/>
          </p:cNvSpPr>
          <p:nvPr>
            <p:ph sz="quarter" idx="4"/>
          </p:nvPr>
        </p:nvSpPr>
        <p:spPr>
          <a:xfrm>
            <a:off x="1097279" y="2165685"/>
            <a:ext cx="10058401" cy="3703410"/>
          </a:xfrm>
        </p:spPr>
        <p:txBody>
          <a:bodyPr/>
          <a:lstStyle/>
          <a:p>
            <a:endParaRPr lang="en-US" dirty="0"/>
          </a:p>
          <a:p>
            <a:endParaRPr lang="en-US" dirty="0"/>
          </a:p>
          <a:p>
            <a:endParaRPr lang="en-US" dirty="0"/>
          </a:p>
        </p:txBody>
      </p:sp>
      <p:graphicFrame>
        <p:nvGraphicFramePr>
          <p:cNvPr id="2" name="Table 1">
            <a:extLst>
              <a:ext uri="{FF2B5EF4-FFF2-40B4-BE49-F238E27FC236}">
                <a16:creationId xmlns:a16="http://schemas.microsoft.com/office/drawing/2014/main" id="{DA9A04A5-591E-4654-8224-63E666C05045}"/>
              </a:ext>
            </a:extLst>
          </p:cNvPr>
          <p:cNvGraphicFramePr>
            <a:graphicFrameLocks noGrp="1"/>
          </p:cNvGraphicFramePr>
          <p:nvPr>
            <p:extLst>
              <p:ext uri="{D42A27DB-BD31-4B8C-83A1-F6EECF244321}">
                <p14:modId xmlns:p14="http://schemas.microsoft.com/office/powerpoint/2010/main" val="1718263712"/>
              </p:ext>
            </p:extLst>
          </p:nvPr>
        </p:nvGraphicFramePr>
        <p:xfrm>
          <a:off x="692185" y="2188083"/>
          <a:ext cx="10558911" cy="3839183"/>
        </p:xfrm>
        <a:graphic>
          <a:graphicData uri="http://schemas.openxmlformats.org/drawingml/2006/table">
            <a:tbl>
              <a:tblPr firstRow="1" bandRow="1">
                <a:tableStyleId>{5C22544A-7EE6-4342-B048-85BDC9FD1C3A}</a:tableStyleId>
              </a:tblPr>
              <a:tblGrid>
                <a:gridCol w="3901212">
                  <a:extLst>
                    <a:ext uri="{9D8B030D-6E8A-4147-A177-3AD203B41FA5}">
                      <a16:colId xmlns:a16="http://schemas.microsoft.com/office/drawing/2014/main" val="871586508"/>
                    </a:ext>
                  </a:extLst>
                </a:gridCol>
                <a:gridCol w="2517837">
                  <a:extLst>
                    <a:ext uri="{9D8B030D-6E8A-4147-A177-3AD203B41FA5}">
                      <a16:colId xmlns:a16="http://schemas.microsoft.com/office/drawing/2014/main" val="1214431934"/>
                    </a:ext>
                  </a:extLst>
                </a:gridCol>
                <a:gridCol w="4139862">
                  <a:extLst>
                    <a:ext uri="{9D8B030D-6E8A-4147-A177-3AD203B41FA5}">
                      <a16:colId xmlns:a16="http://schemas.microsoft.com/office/drawing/2014/main" val="2070205719"/>
                    </a:ext>
                  </a:extLst>
                </a:gridCol>
              </a:tblGrid>
              <a:tr h="700891">
                <a:tc>
                  <a:txBody>
                    <a:bodyPr/>
                    <a:lstStyle/>
                    <a:p>
                      <a:r>
                        <a:rPr lang="en-GB" dirty="0"/>
                        <a:t>Index with Name</a:t>
                      </a:r>
                    </a:p>
                  </a:txBody>
                  <a:tcPr/>
                </a:tc>
                <a:tc>
                  <a:txBody>
                    <a:bodyPr/>
                    <a:lstStyle/>
                    <a:p>
                      <a:r>
                        <a:rPr lang="en-GB" dirty="0"/>
                        <a:t>Main Function</a:t>
                      </a:r>
                    </a:p>
                  </a:txBody>
                  <a:tcPr/>
                </a:tc>
                <a:tc>
                  <a:txBody>
                    <a:bodyPr/>
                    <a:lstStyle/>
                    <a:p>
                      <a:r>
                        <a:rPr lang="en-GB" dirty="0"/>
                        <a:t>Sub Function</a:t>
                      </a:r>
                    </a:p>
                  </a:txBody>
                  <a:tcPr/>
                </a:tc>
                <a:extLst>
                  <a:ext uri="{0D108BD9-81ED-4DB2-BD59-A6C34878D82A}">
                    <a16:rowId xmlns:a16="http://schemas.microsoft.com/office/drawing/2014/main" val="973668509"/>
                  </a:ext>
                </a:extLst>
              </a:tr>
              <a:tr h="1773817">
                <a:tc>
                  <a:txBody>
                    <a:bodyPr/>
                    <a:lstStyle/>
                    <a:p>
                      <a:r>
                        <a:rPr lang="en-GB" dirty="0"/>
                        <a:t>TG/2020/684</a:t>
                      </a:r>
                    </a:p>
                    <a:p>
                      <a:r>
                        <a:rPr lang="en-GB" dirty="0"/>
                        <a:t> -</a:t>
                      </a:r>
                      <a:r>
                        <a:rPr lang="en-GB" dirty="0" err="1"/>
                        <a:t>M.A.D.A.M.Arachchi</a:t>
                      </a:r>
                      <a:endParaRPr lang="en-GB" dirty="0"/>
                    </a:p>
                  </a:txBody>
                  <a:tcPr/>
                </a:tc>
                <a:tc>
                  <a:txBody>
                    <a:bodyPr/>
                    <a:lstStyle/>
                    <a:p>
                      <a:r>
                        <a:rPr lang="en-GB" dirty="0"/>
                        <a:t>Employee Management</a:t>
                      </a:r>
                    </a:p>
                  </a:txBody>
                  <a:tcPr/>
                </a:tc>
                <a:tc>
                  <a:txBody>
                    <a:bodyPr/>
                    <a:lstStyle/>
                    <a:p>
                      <a:r>
                        <a:rPr lang="en-GB" dirty="0"/>
                        <a:t>Add and Delete Employee</a:t>
                      </a:r>
                    </a:p>
                    <a:p>
                      <a:r>
                        <a:rPr lang="en-GB" dirty="0"/>
                        <a:t>Update and View Details</a:t>
                      </a:r>
                    </a:p>
                    <a:p>
                      <a:r>
                        <a:rPr lang="en-GB" dirty="0"/>
                        <a:t>Assigning Tasks to staff</a:t>
                      </a:r>
                    </a:p>
                    <a:p>
                      <a:r>
                        <a:rPr lang="en-GB" dirty="0"/>
                        <a:t>Monthly Generate Reports</a:t>
                      </a:r>
                    </a:p>
                  </a:txBody>
                  <a:tcPr/>
                </a:tc>
                <a:extLst>
                  <a:ext uri="{0D108BD9-81ED-4DB2-BD59-A6C34878D82A}">
                    <a16:rowId xmlns:a16="http://schemas.microsoft.com/office/drawing/2014/main" val="3548488889"/>
                  </a:ext>
                </a:extLst>
              </a:tr>
              <a:tr h="1364475">
                <a:tc>
                  <a:txBody>
                    <a:bodyPr/>
                    <a:lstStyle/>
                    <a:p>
                      <a:r>
                        <a:rPr lang="en-GB" dirty="0"/>
                        <a:t>TG/2020/712</a:t>
                      </a:r>
                    </a:p>
                    <a:p>
                      <a:r>
                        <a:rPr lang="en-GB" dirty="0"/>
                        <a:t> -R.M.S.M </a:t>
                      </a:r>
                      <a:r>
                        <a:rPr lang="en-GB" dirty="0" err="1"/>
                        <a:t>Rathnayake</a:t>
                      </a:r>
                      <a:r>
                        <a:rPr lang="en-GB" dirty="0"/>
                        <a:t> </a:t>
                      </a:r>
                    </a:p>
                  </a:txBody>
                  <a:tcPr/>
                </a:tc>
                <a:tc>
                  <a:txBody>
                    <a:bodyPr/>
                    <a:lstStyle/>
                    <a:p>
                      <a:r>
                        <a:rPr lang="en-GB" dirty="0"/>
                        <a:t>Inventory Management</a:t>
                      </a:r>
                    </a:p>
                  </a:txBody>
                  <a:tcPr/>
                </a:tc>
                <a:tc>
                  <a:txBody>
                    <a:bodyPr/>
                    <a:lstStyle/>
                    <a:p>
                      <a:r>
                        <a:rPr lang="en-GB" dirty="0"/>
                        <a:t>Add and Delete Stock</a:t>
                      </a:r>
                    </a:p>
                    <a:p>
                      <a:r>
                        <a:rPr lang="en-GB" dirty="0"/>
                        <a:t>Update and View Stock</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Monthly Generate Report</a:t>
                      </a:r>
                    </a:p>
                  </a:txBody>
                  <a:tcPr/>
                </a:tc>
                <a:extLst>
                  <a:ext uri="{0D108BD9-81ED-4DB2-BD59-A6C34878D82A}">
                    <a16:rowId xmlns:a16="http://schemas.microsoft.com/office/drawing/2014/main" val="1319452843"/>
                  </a:ext>
                </a:extLst>
              </a:tr>
            </a:tbl>
          </a:graphicData>
        </a:graphic>
      </p:graphicFrame>
    </p:spTree>
    <p:extLst>
      <p:ext uri="{BB962C8B-B14F-4D97-AF65-F5344CB8AC3E}">
        <p14:creationId xmlns:p14="http://schemas.microsoft.com/office/powerpoint/2010/main" val="1427382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4F9D0F-CD39-445A-EF79-9ED8A8D92DDB}"/>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4FEDFE16-6BD5-F31D-0038-940CA900E360}"/>
              </a:ext>
            </a:extLst>
          </p:cNvPr>
          <p:cNvSpPr>
            <a:spLocks noGrp="1"/>
          </p:cNvSpPr>
          <p:nvPr>
            <p:ph type="ftr" sz="quarter" idx="11"/>
          </p:nvPr>
        </p:nvSpPr>
        <p:spPr/>
        <p:txBody>
          <a:bodyPr/>
          <a:lstStyle/>
          <a:p>
            <a:r>
              <a:rPr lang="en-US"/>
              <a:t>Sample Footer Text</a:t>
            </a:r>
            <a:endParaRPr lang="en-US" dirty="0"/>
          </a:p>
        </p:txBody>
      </p:sp>
      <p:sp>
        <p:nvSpPr>
          <p:cNvPr id="4" name="Slide Number Placeholder 3">
            <a:extLst>
              <a:ext uri="{FF2B5EF4-FFF2-40B4-BE49-F238E27FC236}">
                <a16:creationId xmlns:a16="http://schemas.microsoft.com/office/drawing/2014/main" id="{3D821967-3EA5-3DD4-6E84-6B1DAB5F3087}"/>
              </a:ext>
            </a:extLst>
          </p:cNvPr>
          <p:cNvSpPr>
            <a:spLocks noGrp="1"/>
          </p:cNvSpPr>
          <p:nvPr>
            <p:ph type="sldNum" sz="quarter" idx="12"/>
          </p:nvPr>
        </p:nvSpPr>
        <p:spPr/>
        <p:txBody>
          <a:bodyPr/>
          <a:lstStyle/>
          <a:p>
            <a:fld id="{3A98EE3D-8CD1-4C3F-BD1C-C98C9596463C}" type="slidenum">
              <a:rPr lang="en-US" smtClean="0"/>
              <a:t>13</a:t>
            </a:fld>
            <a:endParaRPr lang="en-US" dirty="0"/>
          </a:p>
        </p:txBody>
      </p:sp>
      <p:graphicFrame>
        <p:nvGraphicFramePr>
          <p:cNvPr id="7" name="Table 6">
            <a:extLst>
              <a:ext uri="{FF2B5EF4-FFF2-40B4-BE49-F238E27FC236}">
                <a16:creationId xmlns:a16="http://schemas.microsoft.com/office/drawing/2014/main" id="{C12A486D-CDB7-FC79-450F-A079FC4EB45A}"/>
              </a:ext>
            </a:extLst>
          </p:cNvPr>
          <p:cNvGraphicFramePr>
            <a:graphicFrameLocks noGrp="1"/>
          </p:cNvGraphicFramePr>
          <p:nvPr>
            <p:extLst>
              <p:ext uri="{D42A27DB-BD31-4B8C-83A1-F6EECF244321}">
                <p14:modId xmlns:p14="http://schemas.microsoft.com/office/powerpoint/2010/main" val="512382921"/>
              </p:ext>
            </p:extLst>
          </p:nvPr>
        </p:nvGraphicFramePr>
        <p:xfrm>
          <a:off x="715617" y="1090727"/>
          <a:ext cx="10522227" cy="4119880"/>
        </p:xfrm>
        <a:graphic>
          <a:graphicData uri="http://schemas.openxmlformats.org/drawingml/2006/table">
            <a:tbl>
              <a:tblPr firstRow="1" bandRow="1">
                <a:tableStyleId>{5C22544A-7EE6-4342-B048-85BDC9FD1C3A}</a:tableStyleId>
              </a:tblPr>
              <a:tblGrid>
                <a:gridCol w="3507409">
                  <a:extLst>
                    <a:ext uri="{9D8B030D-6E8A-4147-A177-3AD203B41FA5}">
                      <a16:colId xmlns:a16="http://schemas.microsoft.com/office/drawing/2014/main" val="2970854201"/>
                    </a:ext>
                  </a:extLst>
                </a:gridCol>
                <a:gridCol w="3507409">
                  <a:extLst>
                    <a:ext uri="{9D8B030D-6E8A-4147-A177-3AD203B41FA5}">
                      <a16:colId xmlns:a16="http://schemas.microsoft.com/office/drawing/2014/main" val="2161718593"/>
                    </a:ext>
                  </a:extLst>
                </a:gridCol>
                <a:gridCol w="3507409">
                  <a:extLst>
                    <a:ext uri="{9D8B030D-6E8A-4147-A177-3AD203B41FA5}">
                      <a16:colId xmlns:a16="http://schemas.microsoft.com/office/drawing/2014/main" val="347590738"/>
                    </a:ext>
                  </a:extLst>
                </a:gridCol>
              </a:tblGrid>
              <a:tr h="370840">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2472949581"/>
                  </a:ext>
                </a:extLst>
              </a:tr>
              <a:tr h="370840">
                <a:tc>
                  <a:txBody>
                    <a:bodyPr/>
                    <a:lstStyle/>
                    <a:p>
                      <a:r>
                        <a:rPr lang="en-GB" dirty="0"/>
                        <a:t>TG/2020/676</a:t>
                      </a:r>
                    </a:p>
                    <a:p>
                      <a:r>
                        <a:rPr lang="en-GB" dirty="0"/>
                        <a:t>-A.Asama</a:t>
                      </a:r>
                    </a:p>
                  </a:txBody>
                  <a:tcPr/>
                </a:tc>
                <a:tc>
                  <a:txBody>
                    <a:bodyPr/>
                    <a:lstStyle/>
                    <a:p>
                      <a:r>
                        <a:rPr lang="en-GB" dirty="0"/>
                        <a:t>Leave and Attendance</a:t>
                      </a:r>
                    </a:p>
                  </a:txBody>
                  <a:tcPr/>
                </a:tc>
                <a:tc>
                  <a:txBody>
                    <a:bodyPr/>
                    <a:lstStyle/>
                    <a:p>
                      <a:r>
                        <a:rPr lang="en-GB" dirty="0"/>
                        <a:t>Manage Staff Leave </a:t>
                      </a:r>
                    </a:p>
                    <a:p>
                      <a:r>
                        <a:rPr lang="en-GB" dirty="0"/>
                        <a:t>(Approve or Reject)</a:t>
                      </a:r>
                    </a:p>
                    <a:p>
                      <a:r>
                        <a:rPr lang="en-GB" dirty="0"/>
                        <a:t>View Leave History</a:t>
                      </a:r>
                    </a:p>
                    <a:p>
                      <a:r>
                        <a:rPr lang="en-GB" dirty="0"/>
                        <a:t>Staff Can Apply Leave and View</a:t>
                      </a:r>
                    </a:p>
                    <a:p>
                      <a:r>
                        <a:rPr lang="en-GB" dirty="0"/>
                        <a:t>Maintain Attendance</a:t>
                      </a:r>
                    </a:p>
                    <a:p>
                      <a:r>
                        <a:rPr lang="en-GB" dirty="0"/>
                        <a:t>Monthly Report Generate</a:t>
                      </a:r>
                    </a:p>
                    <a:p>
                      <a:r>
                        <a:rPr lang="en-GB" dirty="0"/>
                        <a:t>Message Service</a:t>
                      </a:r>
                    </a:p>
                    <a:p>
                      <a:endParaRPr lang="en-GB" dirty="0"/>
                    </a:p>
                  </a:txBody>
                  <a:tcPr/>
                </a:tc>
                <a:extLst>
                  <a:ext uri="{0D108BD9-81ED-4DB2-BD59-A6C34878D82A}">
                    <a16:rowId xmlns:a16="http://schemas.microsoft.com/office/drawing/2014/main" val="2452081192"/>
                  </a:ext>
                </a:extLst>
              </a:tr>
              <a:tr h="370840">
                <a:tc>
                  <a:txBody>
                    <a:bodyPr/>
                    <a:lstStyle/>
                    <a:p>
                      <a:r>
                        <a:rPr lang="en-GB" dirty="0"/>
                        <a:t>TG/2020/709 -</a:t>
                      </a:r>
                      <a:r>
                        <a:rPr lang="en-GB" dirty="0" err="1"/>
                        <a:t>G.P.W.Sathma</a:t>
                      </a:r>
                      <a:r>
                        <a:rPr lang="en-GB" dirty="0"/>
                        <a:t> </a:t>
                      </a:r>
                    </a:p>
                  </a:txBody>
                  <a:tcPr/>
                </a:tc>
                <a:tc>
                  <a:txBody>
                    <a:bodyPr/>
                    <a:lstStyle/>
                    <a:p>
                      <a:r>
                        <a:rPr lang="en-GB" dirty="0"/>
                        <a:t>Calculate Salary</a:t>
                      </a:r>
                    </a:p>
                  </a:txBody>
                  <a:tcPr/>
                </a:tc>
                <a:tc>
                  <a:txBody>
                    <a:bodyPr/>
                    <a:lstStyle/>
                    <a:p>
                      <a:r>
                        <a:rPr lang="en-GB" dirty="0"/>
                        <a:t>Add Salary</a:t>
                      </a:r>
                    </a:p>
                    <a:p>
                      <a:r>
                        <a:rPr lang="en-GB" dirty="0"/>
                        <a:t>Manage Salary</a:t>
                      </a:r>
                    </a:p>
                    <a:p>
                      <a:r>
                        <a:rPr lang="en-GB" dirty="0"/>
                        <a:t>Calculate </a:t>
                      </a:r>
                      <a:r>
                        <a:rPr lang="en-GB" dirty="0" err="1"/>
                        <a:t>Etf</a:t>
                      </a:r>
                      <a:r>
                        <a:rPr lang="en-GB" dirty="0"/>
                        <a:t> , </a:t>
                      </a:r>
                      <a:r>
                        <a:rPr lang="en-GB" dirty="0" err="1"/>
                        <a:t>Epf</a:t>
                      </a:r>
                      <a:endParaRPr lang="en-GB" dirty="0"/>
                    </a:p>
                    <a:p>
                      <a:r>
                        <a:rPr lang="en-GB" dirty="0"/>
                        <a:t>Monthly Report Generate</a:t>
                      </a:r>
                    </a:p>
                    <a:p>
                      <a:r>
                        <a:rPr lang="en-GB" dirty="0"/>
                        <a:t>Message Service</a:t>
                      </a:r>
                    </a:p>
                  </a:txBody>
                  <a:tcPr/>
                </a:tc>
                <a:extLst>
                  <a:ext uri="{0D108BD9-81ED-4DB2-BD59-A6C34878D82A}">
                    <a16:rowId xmlns:a16="http://schemas.microsoft.com/office/drawing/2014/main" val="2356135844"/>
                  </a:ext>
                </a:extLst>
              </a:tr>
            </a:tbl>
          </a:graphicData>
        </a:graphic>
      </p:graphicFrame>
    </p:spTree>
    <p:extLst>
      <p:ext uri="{BB962C8B-B14F-4D97-AF65-F5344CB8AC3E}">
        <p14:creationId xmlns:p14="http://schemas.microsoft.com/office/powerpoint/2010/main" val="40788135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lstStyle/>
          <a:p>
            <a:r>
              <a:rPr lang="en-US" dirty="0"/>
              <a:t>Communication and reporting</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14</a:t>
            </a:fld>
            <a:endParaRPr lang="en-US" dirty="0"/>
          </a:p>
        </p:txBody>
      </p:sp>
      <p:sp>
        <p:nvSpPr>
          <p:cNvPr id="15" name="Content Placeholder 14">
            <a:extLst>
              <a:ext uri="{FF2B5EF4-FFF2-40B4-BE49-F238E27FC236}">
                <a16:creationId xmlns:a16="http://schemas.microsoft.com/office/drawing/2014/main" id="{5E5DD95F-5E3C-3104-7C9A-EC7D6AC3378B}"/>
              </a:ext>
            </a:extLst>
          </p:cNvPr>
          <p:cNvSpPr>
            <a:spLocks noGrp="1"/>
          </p:cNvSpPr>
          <p:nvPr>
            <p:ph sz="quarter" idx="4"/>
          </p:nvPr>
        </p:nvSpPr>
        <p:spPr>
          <a:xfrm>
            <a:off x="1097279" y="2165685"/>
            <a:ext cx="10058401" cy="3703410"/>
          </a:xfrm>
        </p:spPr>
        <p:txBody>
          <a:bodyPr/>
          <a:lstStyle/>
          <a:p>
            <a:r>
              <a:rPr lang="en-US" dirty="0"/>
              <a:t>We communicate with our client via online.</a:t>
            </a:r>
          </a:p>
          <a:p>
            <a:r>
              <a:rPr lang="en-US" dirty="0"/>
              <a:t>we communicate with our group members physically and virtually.</a:t>
            </a:r>
          </a:p>
          <a:p>
            <a:r>
              <a:rPr lang="en-US" dirty="0"/>
              <a:t>Weekly/Monthly Progress Reports</a:t>
            </a:r>
          </a:p>
          <a:p>
            <a:endParaRPr lang="en-US" dirty="0"/>
          </a:p>
        </p:txBody>
      </p:sp>
    </p:spTree>
    <p:extLst>
      <p:ext uri="{BB962C8B-B14F-4D97-AF65-F5344CB8AC3E}">
        <p14:creationId xmlns:p14="http://schemas.microsoft.com/office/powerpoint/2010/main" val="12963624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182738" y="278057"/>
            <a:ext cx="10058400" cy="1450757"/>
          </a:xfrm>
        </p:spPr>
        <p:txBody>
          <a:bodyPr/>
          <a:lstStyle/>
          <a:p>
            <a:r>
              <a:rPr lang="en-US" dirty="0"/>
              <a:t>Hardware and Software Requirements for the project</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15</a:t>
            </a:fld>
            <a:endParaRPr lang="en-US" dirty="0"/>
          </a:p>
        </p:txBody>
      </p:sp>
      <p:sp>
        <p:nvSpPr>
          <p:cNvPr id="15" name="Content Placeholder 14">
            <a:extLst>
              <a:ext uri="{FF2B5EF4-FFF2-40B4-BE49-F238E27FC236}">
                <a16:creationId xmlns:a16="http://schemas.microsoft.com/office/drawing/2014/main" id="{5E5DD95F-5E3C-3104-7C9A-EC7D6AC3378B}"/>
              </a:ext>
            </a:extLst>
          </p:cNvPr>
          <p:cNvSpPr>
            <a:spLocks noGrp="1"/>
          </p:cNvSpPr>
          <p:nvPr>
            <p:ph sz="quarter" idx="4"/>
          </p:nvPr>
        </p:nvSpPr>
        <p:spPr>
          <a:xfrm>
            <a:off x="952501" y="2165685"/>
            <a:ext cx="10203180" cy="3703410"/>
          </a:xfrm>
        </p:spPr>
        <p:txBody>
          <a:bodyPr>
            <a:normAutofit fontScale="92500" lnSpcReduction="20000"/>
          </a:bodyPr>
          <a:lstStyle/>
          <a:p>
            <a:pPr marL="160020" indent="0">
              <a:buNone/>
            </a:pPr>
            <a:r>
              <a:rPr lang="en-US" u="sng" dirty="0"/>
              <a:t>Hardware Requirements</a:t>
            </a:r>
          </a:p>
          <a:p>
            <a:pPr marL="160020" indent="0">
              <a:buNone/>
            </a:pPr>
            <a:r>
              <a:rPr lang="en-US" dirty="0"/>
              <a:t>1. Laptop</a:t>
            </a:r>
          </a:p>
          <a:p>
            <a:pPr marL="160020" indent="0">
              <a:buNone/>
            </a:pPr>
            <a:r>
              <a:rPr lang="en-US" dirty="0"/>
              <a:t>2. Router</a:t>
            </a:r>
          </a:p>
          <a:p>
            <a:pPr marL="160020" indent="0">
              <a:buNone/>
            </a:pPr>
            <a:r>
              <a:rPr lang="en-US" u="sng" dirty="0"/>
              <a:t>Software Requirements</a:t>
            </a:r>
          </a:p>
          <a:p>
            <a:pPr marL="617220" indent="-457200">
              <a:buAutoNum type="arabicPeriod"/>
            </a:pPr>
            <a:r>
              <a:rPr lang="en-US" dirty="0"/>
              <a:t>DBMS : MySQL</a:t>
            </a:r>
          </a:p>
          <a:p>
            <a:pPr marL="617220" indent="-457200">
              <a:buAutoNum type="arabicPeriod"/>
            </a:pPr>
            <a:r>
              <a:rPr lang="en-US" dirty="0"/>
              <a:t>Programming Languages : PHP/HTML/CSS/JavaScript</a:t>
            </a:r>
          </a:p>
          <a:p>
            <a:pPr marL="617220" indent="-457200">
              <a:buAutoNum type="arabicPeriod"/>
            </a:pPr>
            <a:r>
              <a:rPr lang="en-US" dirty="0"/>
              <a:t>Software Framework : Bootstrap</a:t>
            </a:r>
          </a:p>
          <a:p>
            <a:pPr marL="617220" indent="-457200">
              <a:buAutoNum type="arabicPeriod"/>
            </a:pPr>
            <a:r>
              <a:rPr lang="en-US" dirty="0"/>
              <a:t>Development Tools:</a:t>
            </a:r>
          </a:p>
          <a:p>
            <a:pPr marL="1774320" lvl="7" indent="-457200">
              <a:buAutoNum type="arabicPeriod"/>
            </a:pPr>
            <a:r>
              <a:rPr lang="en-US" dirty="0" err="1"/>
              <a:t>Git</a:t>
            </a:r>
            <a:endParaRPr lang="en-US" dirty="0"/>
          </a:p>
          <a:p>
            <a:pPr marL="1774320" lvl="7" indent="-457200">
              <a:buAutoNum type="arabicPeriod"/>
            </a:pPr>
            <a:r>
              <a:rPr lang="en-US" dirty="0"/>
              <a:t>IDE – Visual Studio Code.</a:t>
            </a:r>
          </a:p>
          <a:p>
            <a:pPr marL="1774320" lvl="7" indent="-457200">
              <a:buAutoNum type="arabicPeriod"/>
            </a:pPr>
            <a:endParaRPr lang="en-US" dirty="0"/>
          </a:p>
        </p:txBody>
      </p:sp>
    </p:spTree>
    <p:extLst>
      <p:ext uri="{BB962C8B-B14F-4D97-AF65-F5344CB8AC3E}">
        <p14:creationId xmlns:p14="http://schemas.microsoft.com/office/powerpoint/2010/main" val="2418300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nchor="b">
            <a:normAutofit/>
          </a:bodyPr>
          <a:lstStyle/>
          <a:p>
            <a:r>
              <a:rPr lang="en-US" dirty="0"/>
              <a:t>Testing and quality assurance</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nchor="ctr">
            <a:normAutofit/>
          </a:bodyPr>
          <a:lstStyle/>
          <a:p>
            <a:pPr>
              <a:spcAft>
                <a:spcPts val="600"/>
              </a:spcAft>
            </a:pPr>
            <a:fld id="{3A98EE3D-8CD1-4C3F-BD1C-C98C9596463C}" type="slidenum">
              <a:rPr lang="en-US" smtClean="0"/>
              <a:pPr>
                <a:spcAft>
                  <a:spcPts val="600"/>
                </a:spcAft>
              </a:pPr>
              <a:t>16</a:t>
            </a:fld>
            <a:endParaRPr lang="en-US"/>
          </a:p>
        </p:txBody>
      </p:sp>
      <p:graphicFrame>
        <p:nvGraphicFramePr>
          <p:cNvPr id="27" name="Content Placeholder 14">
            <a:extLst>
              <a:ext uri="{FF2B5EF4-FFF2-40B4-BE49-F238E27FC236}">
                <a16:creationId xmlns:a16="http://schemas.microsoft.com/office/drawing/2014/main" id="{D0575D2C-B794-09A3-A146-EA54C0685CBE}"/>
              </a:ext>
            </a:extLst>
          </p:cNvPr>
          <p:cNvGraphicFramePr>
            <a:graphicFrameLocks noGrp="1"/>
          </p:cNvGraphicFramePr>
          <p:nvPr>
            <p:ph idx="1"/>
            <p:extLst>
              <p:ext uri="{D42A27DB-BD31-4B8C-83A1-F6EECF244321}">
                <p14:modId xmlns:p14="http://schemas.microsoft.com/office/powerpoint/2010/main" val="3933463404"/>
              </p:ext>
            </p:extLst>
          </p:nvPr>
        </p:nvGraphicFramePr>
        <p:xfrm>
          <a:off x="1188720" y="2463495"/>
          <a:ext cx="9966960" cy="33686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07715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17</a:t>
            </a:fld>
            <a:endParaRPr lang="en-US" dirty="0"/>
          </a:p>
        </p:txBody>
      </p:sp>
      <p:sp>
        <p:nvSpPr>
          <p:cNvPr id="15" name="Content Placeholder 14">
            <a:extLst>
              <a:ext uri="{FF2B5EF4-FFF2-40B4-BE49-F238E27FC236}">
                <a16:creationId xmlns:a16="http://schemas.microsoft.com/office/drawing/2014/main" id="{5E5DD95F-5E3C-3104-7C9A-EC7D6AC3378B}"/>
              </a:ext>
            </a:extLst>
          </p:cNvPr>
          <p:cNvSpPr>
            <a:spLocks noGrp="1"/>
          </p:cNvSpPr>
          <p:nvPr>
            <p:ph sz="quarter" idx="4"/>
          </p:nvPr>
        </p:nvSpPr>
        <p:spPr>
          <a:xfrm>
            <a:off x="1097279" y="2165685"/>
            <a:ext cx="10058401" cy="3703410"/>
          </a:xfrm>
        </p:spPr>
        <p:txBody>
          <a:bodyPr/>
          <a:lstStyle/>
          <a:p>
            <a:r>
              <a:rPr lang="en-US" dirty="0"/>
              <a:t> Importance of Ensuring a Robust and Reliable Software Product: </a:t>
            </a:r>
          </a:p>
          <a:p>
            <a:endParaRPr lang="en-US" dirty="0"/>
          </a:p>
          <a:p>
            <a:pPr marL="160020" indent="0">
              <a:buNone/>
            </a:pPr>
            <a:r>
              <a:rPr lang="en-US" dirty="0"/>
              <a:t>1.  User Satisfaction</a:t>
            </a:r>
          </a:p>
          <a:p>
            <a:pPr marL="160020" indent="0">
              <a:buNone/>
            </a:pPr>
            <a:r>
              <a:rPr lang="en-US" dirty="0"/>
              <a:t>2.  Operational Efficiency</a:t>
            </a:r>
          </a:p>
          <a:p>
            <a:pPr marL="160020" indent="0">
              <a:buNone/>
            </a:pPr>
            <a:r>
              <a:rPr lang="en-US" dirty="0"/>
              <a:t>3.  Cost Savings</a:t>
            </a:r>
          </a:p>
          <a:p>
            <a:pPr marL="160020" indent="0">
              <a:buNone/>
            </a:pPr>
            <a:r>
              <a:rPr lang="en-US" dirty="0"/>
              <a:t>4.  Brand Reputation</a:t>
            </a:r>
          </a:p>
          <a:p>
            <a:pPr marL="160020" indent="0">
              <a:buNone/>
            </a:pPr>
            <a:endParaRPr lang="en-US" dirty="0"/>
          </a:p>
          <a:p>
            <a:endParaRPr lang="en-US" dirty="0"/>
          </a:p>
        </p:txBody>
      </p:sp>
    </p:spTree>
    <p:extLst>
      <p:ext uri="{BB962C8B-B14F-4D97-AF65-F5344CB8AC3E}">
        <p14:creationId xmlns:p14="http://schemas.microsoft.com/office/powerpoint/2010/main" val="880012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4E42C-2B5D-4037-AD45-0C89E167EDE7}"/>
              </a:ext>
            </a:extLst>
          </p:cNvPr>
          <p:cNvSpPr>
            <a:spLocks noGrp="1"/>
          </p:cNvSpPr>
          <p:nvPr>
            <p:ph type="ctrTitle"/>
          </p:nvPr>
        </p:nvSpPr>
        <p:spPr>
          <a:xfrm>
            <a:off x="6725540" y="639097"/>
            <a:ext cx="4817532" cy="1616993"/>
          </a:xfrm>
        </p:spPr>
        <p:txBody>
          <a:bodyPr anchor="b">
            <a:normAutofit/>
          </a:bodyPr>
          <a:lstStyle/>
          <a:p>
            <a:r>
              <a:rPr lang="en-US" dirty="0"/>
              <a:t>Conclusion </a:t>
            </a:r>
          </a:p>
        </p:txBody>
      </p:sp>
      <p:sp>
        <p:nvSpPr>
          <p:cNvPr id="3" name="Content Placeholder 2">
            <a:extLst>
              <a:ext uri="{FF2B5EF4-FFF2-40B4-BE49-F238E27FC236}">
                <a16:creationId xmlns:a16="http://schemas.microsoft.com/office/drawing/2014/main" id="{505C2B0B-3B6F-4F09-9F9E-364F5540524E}"/>
              </a:ext>
            </a:extLst>
          </p:cNvPr>
          <p:cNvSpPr>
            <a:spLocks noGrp="1"/>
          </p:cNvSpPr>
          <p:nvPr>
            <p:ph type="subTitle" idx="1"/>
          </p:nvPr>
        </p:nvSpPr>
        <p:spPr>
          <a:xfrm>
            <a:off x="6383708" y="2444098"/>
            <a:ext cx="5532067" cy="3773822"/>
          </a:xfrm>
        </p:spPr>
        <p:txBody>
          <a:bodyPr>
            <a:normAutofit/>
          </a:bodyPr>
          <a:lstStyle/>
          <a:p>
            <a:pPr>
              <a:lnSpc>
                <a:spcPct val="90000"/>
              </a:lnSpc>
            </a:pPr>
            <a:r>
              <a:rPr lang="en-US" kern="100" dirty="0">
                <a:effectLst/>
              </a:rPr>
              <a:t>The results were discussed, problems faced and limitations were elaborated. Future recommendations for the extension and improvement of the system have also been discussed as well as an assessment of achieved functionality.</a:t>
            </a:r>
          </a:p>
          <a:p>
            <a:pPr>
              <a:lnSpc>
                <a:spcPct val="90000"/>
              </a:lnSpc>
            </a:pPr>
            <a:endParaRPr lang="en-US" sz="1600" dirty="0"/>
          </a:p>
        </p:txBody>
      </p:sp>
      <p:pic>
        <p:nvPicPr>
          <p:cNvPr id="7" name="Picture Placeholder 6" descr="Close up desk, with glasses, a mug and laptop">
            <a:extLst>
              <a:ext uri="{FF2B5EF4-FFF2-40B4-BE49-F238E27FC236}">
                <a16:creationId xmlns:a16="http://schemas.microsoft.com/office/drawing/2014/main" id="{4A562C5C-7EE0-4E93-9789-1E61C53669B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t="31073" r="2" b="31050"/>
          <a:stretch/>
        </p:blipFill>
        <p:spPr>
          <a:xfrm>
            <a:off x="642938" y="640080"/>
            <a:ext cx="5449824" cy="2743200"/>
          </a:xfrm>
          <a:noFill/>
        </p:spPr>
      </p:pic>
      <p:pic>
        <p:nvPicPr>
          <p:cNvPr id="9" name="Picture Placeholder 8" descr="People with their hands up at an auction ">
            <a:extLst>
              <a:ext uri="{FF2B5EF4-FFF2-40B4-BE49-F238E27FC236}">
                <a16:creationId xmlns:a16="http://schemas.microsoft.com/office/drawing/2014/main" id="{E4B7E298-8B82-4BBC-BD7F-FB0F1F96499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42123" b="20125"/>
          <a:stretch/>
        </p:blipFill>
        <p:spPr>
          <a:xfrm>
            <a:off x="640080" y="3474720"/>
            <a:ext cx="5449824" cy="2743200"/>
          </a:xfrm>
          <a:noFill/>
        </p:spPr>
      </p:pic>
      <p:sp>
        <p:nvSpPr>
          <p:cNvPr id="12" name="Slide Number Placeholder 11">
            <a:extLst>
              <a:ext uri="{FF2B5EF4-FFF2-40B4-BE49-F238E27FC236}">
                <a16:creationId xmlns:a16="http://schemas.microsoft.com/office/drawing/2014/main" id="{2CFFA23B-C98F-4AB6-831E-B3945469F306}"/>
              </a:ext>
            </a:extLst>
          </p:cNvPr>
          <p:cNvSpPr>
            <a:spLocks noGrp="1"/>
          </p:cNvSpPr>
          <p:nvPr>
            <p:ph type="sldNum" sz="quarter" idx="12"/>
          </p:nvPr>
        </p:nvSpPr>
        <p:spPr>
          <a:xfrm>
            <a:off x="10993582" y="6446838"/>
            <a:ext cx="780010" cy="365125"/>
          </a:xfrm>
        </p:spPr>
        <p:txBody>
          <a:bodyPr anchor="ctr">
            <a:normAutofit/>
          </a:bodyPr>
          <a:lstStyle/>
          <a:p>
            <a:pPr>
              <a:spcAft>
                <a:spcPts val="600"/>
              </a:spcAft>
            </a:pPr>
            <a:fld id="{3A98EE3D-8CD1-4C3F-BD1C-C98C9596463C}" type="slidenum">
              <a:rPr lang="en-US" smtClean="0"/>
              <a:pPr>
                <a:spcAft>
                  <a:spcPts val="600"/>
                </a:spcAft>
              </a:pPr>
              <a:t>18</a:t>
            </a:fld>
            <a:endParaRPr lang="en-US"/>
          </a:p>
        </p:txBody>
      </p:sp>
    </p:spTree>
    <p:extLst>
      <p:ext uri="{BB962C8B-B14F-4D97-AF65-F5344CB8AC3E}">
        <p14:creationId xmlns:p14="http://schemas.microsoft.com/office/powerpoint/2010/main" val="12119953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One big red drawing pin in front of many smaller black drawing pins">
            <a:extLst>
              <a:ext uri="{FF2B5EF4-FFF2-40B4-BE49-F238E27FC236}">
                <a16:creationId xmlns:a16="http://schemas.microsoft.com/office/drawing/2014/main" id="{2C2C4574-8B24-4533-DCCF-E014C1791FDB}"/>
              </a:ext>
            </a:extLst>
          </p:cNvPr>
          <p:cNvPicPr>
            <a:picLocks noChangeAspect="1"/>
          </p:cNvPicPr>
          <p:nvPr/>
        </p:nvPicPr>
        <p:blipFill rotWithShape="1">
          <a:blip r:embed="rId2"/>
          <a:srcRect t="19300" r="-1" b="8763"/>
          <a:stretch/>
        </p:blipFill>
        <p:spPr>
          <a:xfrm>
            <a:off x="1524" y="10"/>
            <a:ext cx="12188952" cy="6400790"/>
          </a:xfrm>
          <a:prstGeom prst="rect">
            <a:avLst/>
          </a:prstGeom>
          <a:noFill/>
        </p:spPr>
      </p:pic>
      <p:sp>
        <p:nvSpPr>
          <p:cNvPr id="4" name="Title 3">
            <a:extLst>
              <a:ext uri="{FF2B5EF4-FFF2-40B4-BE49-F238E27FC236}">
                <a16:creationId xmlns:a16="http://schemas.microsoft.com/office/drawing/2014/main" id="{5AF26291-2E41-4809-A8FA-909338710E70}"/>
              </a:ext>
            </a:extLst>
          </p:cNvPr>
          <p:cNvSpPr>
            <a:spLocks noGrp="1"/>
          </p:cNvSpPr>
          <p:nvPr>
            <p:ph type="ctrTitle"/>
          </p:nvPr>
        </p:nvSpPr>
        <p:spPr>
          <a:xfrm>
            <a:off x="0" y="3118981"/>
            <a:ext cx="7537703" cy="2462667"/>
          </a:xfrm>
        </p:spPr>
        <p:txBody>
          <a:bodyPr anchor="t">
            <a:normAutofit/>
          </a:bodyPr>
          <a:lstStyle/>
          <a:p>
            <a:r>
              <a:rPr lang="en-US" sz="5400" dirty="0">
                <a:solidFill>
                  <a:schemeClr val="tx1"/>
                </a:solidFill>
              </a:rPr>
              <a:t>References</a:t>
            </a:r>
          </a:p>
        </p:txBody>
      </p:sp>
      <p:sp>
        <p:nvSpPr>
          <p:cNvPr id="21" name="Subtitle 3">
            <a:extLst>
              <a:ext uri="{FF2B5EF4-FFF2-40B4-BE49-F238E27FC236}">
                <a16:creationId xmlns:a16="http://schemas.microsoft.com/office/drawing/2014/main" id="{5A2FAE3D-0041-28FE-FCF0-B29C2872F094}"/>
              </a:ext>
            </a:extLst>
          </p:cNvPr>
          <p:cNvSpPr>
            <a:spLocks noGrp="1"/>
          </p:cNvSpPr>
          <p:nvPr>
            <p:ph type="subTitle" idx="1"/>
          </p:nvPr>
        </p:nvSpPr>
        <p:spPr>
          <a:xfrm>
            <a:off x="503583" y="4735799"/>
            <a:ext cx="6721951" cy="1121662"/>
          </a:xfrm>
        </p:spPr>
        <p:txBody>
          <a:bodyPr>
            <a:normAutofit/>
          </a:bodyPr>
          <a:lstStyle/>
          <a:p>
            <a:r>
              <a:rPr lang="en-US" dirty="0"/>
              <a:t>YouTube</a:t>
            </a:r>
          </a:p>
          <a:p>
            <a:r>
              <a:rPr lang="en-US" dirty="0"/>
              <a:t>Internet </a:t>
            </a:r>
          </a:p>
          <a:p>
            <a:endParaRPr lang="en-US" dirty="0"/>
          </a:p>
          <a:p>
            <a:endParaRPr lang="en-US" dirty="0"/>
          </a:p>
        </p:txBody>
      </p:sp>
      <p:sp>
        <p:nvSpPr>
          <p:cNvPr id="11" name="Slide Number Placeholder 10" hidden="1">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pPr>
              <a:spcAft>
                <a:spcPts val="600"/>
              </a:spcAft>
            </a:pPr>
            <a:fld id="{3A98EE3D-8CD1-4C3F-BD1C-C98C9596463C}" type="slidenum">
              <a:rPr lang="en-US" smtClean="0"/>
              <a:pPr>
                <a:spcAft>
                  <a:spcPts val="600"/>
                </a:spcAft>
              </a:pPr>
              <a:t>19</a:t>
            </a:fld>
            <a:endParaRPr lang="en-US"/>
          </a:p>
        </p:txBody>
      </p:sp>
    </p:spTree>
    <p:extLst>
      <p:ext uri="{BB962C8B-B14F-4D97-AF65-F5344CB8AC3E}">
        <p14:creationId xmlns:p14="http://schemas.microsoft.com/office/powerpoint/2010/main" val="3645606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BF798-8948-401D-89CE-1ED6136ED254}"/>
              </a:ext>
            </a:extLst>
          </p:cNvPr>
          <p:cNvSpPr>
            <a:spLocks noGrp="1"/>
          </p:cNvSpPr>
          <p:nvPr>
            <p:ph type="title"/>
          </p:nvPr>
        </p:nvSpPr>
        <p:spPr>
          <a:xfrm>
            <a:off x="1097280" y="286603"/>
            <a:ext cx="10058400" cy="1450757"/>
          </a:xfrm>
        </p:spPr>
        <p:txBody>
          <a:bodyPr/>
          <a:lstStyle/>
          <a:p>
            <a:r>
              <a:rPr lang="en-US" dirty="0"/>
              <a:t>Introduction</a:t>
            </a:r>
          </a:p>
        </p:txBody>
      </p:sp>
      <p:sp>
        <p:nvSpPr>
          <p:cNvPr id="3" name="Content Placeholder 2">
            <a:extLst>
              <a:ext uri="{FF2B5EF4-FFF2-40B4-BE49-F238E27FC236}">
                <a16:creationId xmlns:a16="http://schemas.microsoft.com/office/drawing/2014/main" id="{F9529D8B-2C12-43D2-BC28-8FA4895C977A}"/>
              </a:ext>
            </a:extLst>
          </p:cNvPr>
          <p:cNvSpPr>
            <a:spLocks noGrp="1"/>
          </p:cNvSpPr>
          <p:nvPr>
            <p:ph idx="1"/>
          </p:nvPr>
        </p:nvSpPr>
        <p:spPr>
          <a:xfrm>
            <a:off x="559836" y="1998004"/>
            <a:ext cx="9339944" cy="4188192"/>
          </a:xfrm>
        </p:spPr>
        <p:txBody>
          <a:bodyPr>
            <a:normAutofit/>
          </a:bodyPr>
          <a:lstStyle/>
          <a:p>
            <a:pPr marL="0" marR="0" indent="0">
              <a:spcBef>
                <a:spcPts val="0"/>
              </a:spcBef>
              <a:spcAft>
                <a:spcPts val="1000"/>
              </a:spcAft>
              <a:buNone/>
            </a:pPr>
            <a:r>
              <a:rPr lang="en-US" sz="2000" kern="100" dirty="0">
                <a:effectLst/>
                <a:latin typeface="Calibri" panose="020F0502020204030204" pitchFamily="34" charset="0"/>
                <a:ea typeface="Calibri" panose="020F0502020204030204" pitchFamily="34" charset="0"/>
                <a:cs typeface="Latha" panose="020B0604020202020204" pitchFamily="34" charset="0"/>
              </a:rPr>
              <a:t>The main intent of this project is to ease the work of unique venture to online manage all the records of clients and their employees by providing them a web based application. Also proper employee management system is achieved which is a very tedious and difficult job </a:t>
            </a:r>
            <a:r>
              <a:rPr lang="en-US" kern="100" dirty="0">
                <a:latin typeface="Calibri" panose="020F0502020204030204" pitchFamily="34" charset="0"/>
                <a:ea typeface="Calibri" panose="020F0502020204030204" pitchFamily="34" charset="0"/>
                <a:cs typeface="Latha" panose="020B0604020202020204" pitchFamily="34" charset="0"/>
              </a:rPr>
              <a:t>to</a:t>
            </a:r>
            <a:r>
              <a:rPr lang="en-US" sz="2000" kern="100" dirty="0">
                <a:effectLst/>
                <a:latin typeface="Calibri" panose="020F0502020204030204" pitchFamily="34" charset="0"/>
                <a:ea typeface="Calibri" panose="020F0502020204030204" pitchFamily="34" charset="0"/>
                <a:cs typeface="Latha" panose="020B0604020202020204" pitchFamily="34" charset="0"/>
              </a:rPr>
              <a:t> handle all employees manually for unique venture.</a:t>
            </a:r>
          </a:p>
          <a:p>
            <a:pPr marL="0" marR="0">
              <a:spcBef>
                <a:spcPts val="0"/>
              </a:spcBef>
              <a:spcAft>
                <a:spcPts val="1000"/>
              </a:spcAft>
            </a:pPr>
            <a:r>
              <a:rPr lang="en-US" sz="2000" kern="100" dirty="0">
                <a:solidFill>
                  <a:schemeClr val="tx1"/>
                </a:solidFill>
                <a:effectLst/>
                <a:latin typeface="Calibri" panose="020F0502020204030204" pitchFamily="34" charset="0"/>
                <a:ea typeface="Calibri" panose="020F0502020204030204" pitchFamily="34" charset="0"/>
                <a:cs typeface="Latha" panose="020B0604020202020204" pitchFamily="34" charset="0"/>
              </a:rPr>
              <a:t>The proposed software project of Employee Management system,</a:t>
            </a:r>
          </a:p>
          <a:p>
            <a:pPr marR="0">
              <a:spcBef>
                <a:spcPts val="0"/>
              </a:spcBef>
              <a:spcAft>
                <a:spcPts val="1000"/>
              </a:spcAft>
              <a:buFont typeface="Wingdings" panose="05000000000000000000" pitchFamily="2" charset="2"/>
              <a:buChar char="§"/>
            </a:pPr>
            <a:r>
              <a:rPr lang="en-US" sz="2000" kern="100" dirty="0">
                <a:solidFill>
                  <a:schemeClr val="tx1"/>
                </a:solidFill>
                <a:effectLst/>
                <a:latin typeface="Calibri" panose="020F0502020204030204" pitchFamily="34" charset="0"/>
                <a:ea typeface="Calibri" panose="020F0502020204030204" pitchFamily="34" charset="0"/>
                <a:cs typeface="Latha" panose="020B0604020202020204" pitchFamily="34" charset="0"/>
              </a:rPr>
              <a:t>keeps a central record of employee details</a:t>
            </a:r>
          </a:p>
          <a:p>
            <a:pPr marR="0">
              <a:spcBef>
                <a:spcPts val="0"/>
              </a:spcBef>
              <a:spcAft>
                <a:spcPts val="1000"/>
              </a:spcAft>
              <a:buFont typeface="Wingdings" panose="05000000000000000000" pitchFamily="2" charset="2"/>
              <a:buChar char="§"/>
            </a:pPr>
            <a:r>
              <a:rPr lang="en-US" kern="100" dirty="0">
                <a:solidFill>
                  <a:schemeClr val="tx1"/>
                </a:solidFill>
                <a:latin typeface="Calibri" panose="020F0502020204030204" pitchFamily="34" charset="0"/>
                <a:ea typeface="Calibri" panose="020F0502020204030204" pitchFamily="34" charset="0"/>
                <a:cs typeface="Latha" panose="020B0604020202020204" pitchFamily="34" charset="0"/>
              </a:rPr>
              <a:t>Keep</a:t>
            </a:r>
            <a:r>
              <a:rPr lang="en-US" sz="2000" kern="100" dirty="0">
                <a:solidFill>
                  <a:schemeClr val="tx1"/>
                </a:solidFill>
                <a:effectLst/>
                <a:latin typeface="Calibri" panose="020F0502020204030204" pitchFamily="34" charset="0"/>
                <a:ea typeface="Calibri" panose="020F0502020204030204" pitchFamily="34" charset="0"/>
                <a:cs typeface="Latha" panose="020B0604020202020204" pitchFamily="34" charset="0"/>
              </a:rPr>
              <a:t> attendance and work hours</a:t>
            </a:r>
          </a:p>
          <a:p>
            <a:pPr marR="0">
              <a:spcBef>
                <a:spcPts val="0"/>
              </a:spcBef>
              <a:spcAft>
                <a:spcPts val="1000"/>
              </a:spcAft>
              <a:buFont typeface="Wingdings" panose="05000000000000000000" pitchFamily="2" charset="2"/>
              <a:buChar char="§"/>
            </a:pPr>
            <a:r>
              <a:rPr lang="en-US" sz="2000" kern="100" dirty="0">
                <a:solidFill>
                  <a:schemeClr val="tx1"/>
                </a:solidFill>
                <a:effectLst/>
                <a:latin typeface="Calibri" panose="020F0502020204030204" pitchFamily="34" charset="0"/>
                <a:ea typeface="Calibri" panose="020F0502020204030204" pitchFamily="34" charset="0"/>
                <a:cs typeface="Latha" panose="020B0604020202020204" pitchFamily="34" charset="0"/>
              </a:rPr>
              <a:t>generates reports </a:t>
            </a:r>
          </a:p>
          <a:p>
            <a:pPr marR="0">
              <a:spcBef>
                <a:spcPts val="0"/>
              </a:spcBef>
              <a:spcAft>
                <a:spcPts val="1000"/>
              </a:spcAft>
              <a:buFont typeface="Wingdings" panose="05000000000000000000" pitchFamily="2" charset="2"/>
              <a:buChar char="§"/>
            </a:pPr>
            <a:r>
              <a:rPr lang="en-US" sz="2000" kern="100" dirty="0">
                <a:solidFill>
                  <a:schemeClr val="tx1"/>
                </a:solidFill>
                <a:effectLst/>
                <a:latin typeface="Calibri" panose="020F0502020204030204" pitchFamily="34" charset="0"/>
                <a:ea typeface="Calibri" panose="020F0502020204030204" pitchFamily="34" charset="0"/>
                <a:cs typeface="Latha" panose="020B0604020202020204" pitchFamily="34" charset="0"/>
              </a:rPr>
              <a:t>handles leave requests. </a:t>
            </a:r>
          </a:p>
          <a:p>
            <a:pPr marR="0">
              <a:spcBef>
                <a:spcPts val="0"/>
              </a:spcBef>
              <a:spcAft>
                <a:spcPts val="1000"/>
              </a:spcAft>
              <a:buFont typeface="Wingdings" panose="05000000000000000000" pitchFamily="2" charset="2"/>
              <a:buChar char="§"/>
            </a:pPr>
            <a:r>
              <a:rPr lang="en-US" kern="100" dirty="0">
                <a:solidFill>
                  <a:schemeClr val="tx1"/>
                </a:solidFill>
                <a:latin typeface="Calibri" panose="020F0502020204030204" pitchFamily="34" charset="0"/>
                <a:ea typeface="Calibri" panose="020F0502020204030204" pitchFamily="34" charset="0"/>
                <a:cs typeface="Latha" panose="020B0604020202020204" pitchFamily="34" charset="0"/>
              </a:rPr>
              <a:t>Salary Calculate</a:t>
            </a:r>
            <a:endParaRPr lang="en-US" sz="2000" kern="100" dirty="0">
              <a:solidFill>
                <a:schemeClr val="tx1"/>
              </a:solidFill>
              <a:effectLst/>
              <a:latin typeface="Calibri" panose="020F0502020204030204" pitchFamily="34" charset="0"/>
              <a:ea typeface="Calibri" panose="020F0502020204030204" pitchFamily="34" charset="0"/>
              <a:cs typeface="Latha" panose="020B0604020202020204" pitchFamily="34" charset="0"/>
            </a:endParaRPr>
          </a:p>
          <a:p>
            <a:endParaRPr lang="en-US" dirty="0"/>
          </a:p>
        </p:txBody>
      </p:sp>
      <p:pic>
        <p:nvPicPr>
          <p:cNvPr id="8" name="Picture Placeholder 7" descr="Lady smiling in front of her computer">
            <a:extLst>
              <a:ext uri="{FF2B5EF4-FFF2-40B4-BE49-F238E27FC236}">
                <a16:creationId xmlns:a16="http://schemas.microsoft.com/office/drawing/2014/main" id="{F9CB6B5C-CC4C-49BD-96A3-CBE188D3D1D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347779" y="4348251"/>
            <a:ext cx="3035808" cy="1837944"/>
          </a:xfrm>
        </p:spPr>
      </p:pic>
      <p:sp>
        <p:nvSpPr>
          <p:cNvPr id="15" name="Slide Number Placeholder 14">
            <a:extLst>
              <a:ext uri="{FF2B5EF4-FFF2-40B4-BE49-F238E27FC236}">
                <a16:creationId xmlns:a16="http://schemas.microsoft.com/office/drawing/2014/main" id="{FAC43D02-FCA1-4880-8376-FFDCFB5A520F}"/>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2</a:t>
            </a:fld>
            <a:endParaRPr lang="en-US" dirty="0"/>
          </a:p>
        </p:txBody>
      </p:sp>
    </p:spTree>
    <p:extLst>
      <p:ext uri="{BB962C8B-B14F-4D97-AF65-F5344CB8AC3E}">
        <p14:creationId xmlns:p14="http://schemas.microsoft.com/office/powerpoint/2010/main" val="42500898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nchor="b">
            <a:normAutofit/>
          </a:bodyPr>
          <a:lstStyle/>
          <a:p>
            <a:r>
              <a:rPr lang="en-US" dirty="0"/>
              <a:t>Questions</a:t>
            </a:r>
          </a:p>
        </p:txBody>
      </p:sp>
      <p:pic>
        <p:nvPicPr>
          <p:cNvPr id="3" name="Content Placeholder 2" descr="A group of papers with question marks on them&#10;&#10;Description automatically generated">
            <a:extLst>
              <a:ext uri="{FF2B5EF4-FFF2-40B4-BE49-F238E27FC236}">
                <a16:creationId xmlns:a16="http://schemas.microsoft.com/office/drawing/2014/main" id="{48BC749F-A569-66BE-CBE5-AB2764686BA6}"/>
              </a:ext>
            </a:extLst>
          </p:cNvPr>
          <p:cNvPicPr>
            <a:picLocks noGrp="1" noChangeAspect="1"/>
          </p:cNvPicPr>
          <p:nvPr>
            <p:ph idx="1"/>
          </p:nvPr>
        </p:nvPicPr>
        <p:blipFill>
          <a:blip r:embed="rId2"/>
          <a:stretch>
            <a:fillRect/>
          </a:stretch>
        </p:blipFill>
        <p:spPr>
          <a:xfrm>
            <a:off x="3380689" y="2313432"/>
            <a:ext cx="5583022" cy="3670837"/>
          </a:xfrm>
          <a:noFill/>
        </p:spPr>
      </p:pic>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nchor="ctr">
            <a:normAutofit/>
          </a:bodyPr>
          <a:lstStyle/>
          <a:p>
            <a:pPr>
              <a:spcAft>
                <a:spcPts val="600"/>
              </a:spcAft>
            </a:pPr>
            <a:fld id="{3A98EE3D-8CD1-4C3F-BD1C-C98C9596463C}" type="slidenum">
              <a:rPr lang="en-US" smtClean="0"/>
              <a:pPr>
                <a:spcAft>
                  <a:spcPts val="600"/>
                </a:spcAft>
              </a:pPr>
              <a:t>20</a:t>
            </a:fld>
            <a:endParaRPr lang="en-US"/>
          </a:p>
        </p:txBody>
      </p:sp>
    </p:spTree>
    <p:extLst>
      <p:ext uri="{BB962C8B-B14F-4D97-AF65-F5344CB8AC3E}">
        <p14:creationId xmlns:p14="http://schemas.microsoft.com/office/powerpoint/2010/main" val="18512608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a:xfrm>
            <a:off x="7859485" y="634946"/>
            <a:ext cx="3690257" cy="1450757"/>
          </a:xfrm>
        </p:spPr>
        <p:txBody>
          <a:bodyPr/>
          <a:lstStyle/>
          <a:p>
            <a:r>
              <a:rPr lang="en-US" dirty="0"/>
              <a:t>Thank you</a:t>
            </a:r>
          </a:p>
        </p:txBody>
      </p:sp>
      <p:pic>
        <p:nvPicPr>
          <p:cNvPr id="6" name="Picture Placeholder 5" descr="People in the background shaking hands">
            <a:extLst>
              <a:ext uri="{FF2B5EF4-FFF2-40B4-BE49-F238E27FC236}">
                <a16:creationId xmlns:a16="http://schemas.microsoft.com/office/drawing/2014/main" id="{7152A34F-5793-48E6-BC6E-4B7215AA9A18}"/>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30936" y="640080"/>
            <a:ext cx="6912864" cy="5312664"/>
          </a:xfrm>
        </p:spPr>
      </p:pic>
      <p:sp>
        <p:nvSpPr>
          <p:cNvPr id="3" name="Content Placeholder 2">
            <a:extLst>
              <a:ext uri="{FF2B5EF4-FFF2-40B4-BE49-F238E27FC236}">
                <a16:creationId xmlns:a16="http://schemas.microsoft.com/office/drawing/2014/main" id="{6E155294-59B0-43EB-94D1-0BF9E1754452}"/>
              </a:ext>
            </a:extLst>
          </p:cNvPr>
          <p:cNvSpPr>
            <a:spLocks noGrp="1"/>
          </p:cNvSpPr>
          <p:nvPr>
            <p:ph idx="1"/>
          </p:nvPr>
        </p:nvSpPr>
        <p:spPr>
          <a:xfrm>
            <a:off x="7859485" y="2407436"/>
            <a:ext cx="3690257" cy="3461658"/>
          </a:xfrm>
        </p:spPr>
        <p:txBody>
          <a:bodyPr>
            <a:normAutofit/>
          </a:bodyPr>
          <a:lstStyle/>
          <a:p>
            <a:r>
              <a:rPr lang="en-US" sz="1800" dirty="0"/>
              <a:t>TG/2020/676 -</a:t>
            </a:r>
            <a:r>
              <a:rPr lang="en-US" sz="1800" dirty="0" err="1"/>
              <a:t>A.Asama</a:t>
            </a:r>
            <a:endParaRPr lang="en-US" sz="1800" dirty="0"/>
          </a:p>
          <a:p>
            <a:r>
              <a:rPr lang="en-US" sz="1800" dirty="0"/>
              <a:t>TG/2020/684 -M.A.D.A.M.Arachchi</a:t>
            </a:r>
          </a:p>
          <a:p>
            <a:r>
              <a:rPr lang="en-US" sz="1800" dirty="0"/>
              <a:t>TG/2020/709 -G.P.W.Sathma</a:t>
            </a:r>
          </a:p>
          <a:p>
            <a:r>
              <a:rPr lang="en-US" sz="1800" dirty="0"/>
              <a:t>TG/2020/712 -R.M.S.M </a:t>
            </a:r>
            <a:r>
              <a:rPr lang="en-US" sz="1800" dirty="0" err="1"/>
              <a:t>Rathnayake</a:t>
            </a:r>
            <a:endParaRPr lang="en-US" sz="1800" dirty="0"/>
          </a:p>
        </p:txBody>
      </p:sp>
      <p:sp>
        <p:nvSpPr>
          <p:cNvPr id="9" name="Slide Number Placeholder 8">
            <a:extLst>
              <a:ext uri="{FF2B5EF4-FFF2-40B4-BE49-F238E27FC236}">
                <a16:creationId xmlns:a16="http://schemas.microsoft.com/office/drawing/2014/main" id="{F962DDF6-E1BF-42A8-8AE8-2E826C47DE9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21</a:t>
            </a:fld>
            <a:endParaRPr lang="en-US" dirty="0"/>
          </a:p>
        </p:txBody>
      </p:sp>
    </p:spTree>
    <p:extLst>
      <p:ext uri="{BB962C8B-B14F-4D97-AF65-F5344CB8AC3E}">
        <p14:creationId xmlns:p14="http://schemas.microsoft.com/office/powerpoint/2010/main" val="850743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7298F-B272-4BC5-BFF2-053334392B37}"/>
              </a:ext>
            </a:extLst>
          </p:cNvPr>
          <p:cNvSpPr>
            <a:spLocks noGrp="1"/>
          </p:cNvSpPr>
          <p:nvPr>
            <p:ph type="title"/>
          </p:nvPr>
        </p:nvSpPr>
        <p:spPr>
          <a:xfrm>
            <a:off x="1097280" y="286603"/>
            <a:ext cx="10058400" cy="1450757"/>
          </a:xfrm>
        </p:spPr>
        <p:txBody>
          <a:bodyPr/>
          <a:lstStyle/>
          <a:p>
            <a:r>
              <a:rPr lang="en-US" dirty="0"/>
              <a:t>Problem statement</a:t>
            </a:r>
          </a:p>
        </p:txBody>
      </p:sp>
      <p:sp>
        <p:nvSpPr>
          <p:cNvPr id="6" name="Slide Number Placeholder 5">
            <a:extLst>
              <a:ext uri="{FF2B5EF4-FFF2-40B4-BE49-F238E27FC236}">
                <a16:creationId xmlns:a16="http://schemas.microsoft.com/office/drawing/2014/main" id="{C6B37ACF-49F1-45AA-BB16-6A58A160FF3D}"/>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3</a:t>
            </a:fld>
            <a:endParaRPr lang="en-US" dirty="0"/>
          </a:p>
        </p:txBody>
      </p:sp>
      <p:sp>
        <p:nvSpPr>
          <p:cNvPr id="8" name="Content Placeholder 7">
            <a:extLst>
              <a:ext uri="{FF2B5EF4-FFF2-40B4-BE49-F238E27FC236}">
                <a16:creationId xmlns:a16="http://schemas.microsoft.com/office/drawing/2014/main" id="{24E959B1-6332-79B4-EC06-FCD33A67B68A}"/>
              </a:ext>
            </a:extLst>
          </p:cNvPr>
          <p:cNvSpPr>
            <a:spLocks noGrp="1"/>
          </p:cNvSpPr>
          <p:nvPr>
            <p:ph idx="1"/>
          </p:nvPr>
        </p:nvSpPr>
        <p:spPr/>
        <p:txBody>
          <a:bodyPr/>
          <a:lstStyle/>
          <a:p>
            <a:pPr>
              <a:buFont typeface="Wingdings" panose="05000000000000000000" pitchFamily="2" charset="2"/>
              <a:buChar char="q"/>
            </a:pPr>
            <a:r>
              <a:rPr lang="en-US" dirty="0"/>
              <a:t>A system to manage employees and calculate their salaries without manual ways.</a:t>
            </a:r>
          </a:p>
          <a:p>
            <a:pPr>
              <a:buFont typeface="Wingdings" panose="05000000000000000000" pitchFamily="2" charset="2"/>
              <a:buChar char="q"/>
            </a:pPr>
            <a:r>
              <a:rPr lang="en-US" dirty="0"/>
              <a:t>Manages the organization and employees in a better way.</a:t>
            </a:r>
          </a:p>
          <a:p>
            <a:pPr>
              <a:buFont typeface="Wingdings" panose="05000000000000000000" pitchFamily="2" charset="2"/>
              <a:buChar char="q"/>
            </a:pPr>
            <a:r>
              <a:rPr lang="en-US" dirty="0"/>
              <a:t>The current manual system in place may result in inefficiencies, miscommunication, and difficulties in tracking employee performance. To address these challenges, the development of a comprehensive Cleaning Service Employee Management System is proposed.</a:t>
            </a:r>
          </a:p>
          <a:p>
            <a:endParaRPr lang="en-US" dirty="0"/>
          </a:p>
        </p:txBody>
      </p:sp>
    </p:spTree>
    <p:extLst>
      <p:ext uri="{BB962C8B-B14F-4D97-AF65-F5344CB8AC3E}">
        <p14:creationId xmlns:p14="http://schemas.microsoft.com/office/powerpoint/2010/main" val="2012213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lstStyle/>
          <a:p>
            <a:r>
              <a:rPr lang="en-US" dirty="0"/>
              <a:t>Aims and objectives</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4</a:t>
            </a:fld>
            <a:endParaRPr lang="en-US" dirty="0"/>
          </a:p>
        </p:txBody>
      </p:sp>
      <p:sp>
        <p:nvSpPr>
          <p:cNvPr id="15" name="Content Placeholder 14">
            <a:extLst>
              <a:ext uri="{FF2B5EF4-FFF2-40B4-BE49-F238E27FC236}">
                <a16:creationId xmlns:a16="http://schemas.microsoft.com/office/drawing/2014/main" id="{5E5DD95F-5E3C-3104-7C9A-EC7D6AC3378B}"/>
              </a:ext>
            </a:extLst>
          </p:cNvPr>
          <p:cNvSpPr>
            <a:spLocks noGrp="1"/>
          </p:cNvSpPr>
          <p:nvPr>
            <p:ph sz="quarter" idx="4"/>
          </p:nvPr>
        </p:nvSpPr>
        <p:spPr>
          <a:xfrm>
            <a:off x="1097279" y="2165685"/>
            <a:ext cx="10058401" cy="3703410"/>
          </a:xfrm>
        </p:spPr>
        <p:txBody>
          <a:bodyPr/>
          <a:lstStyle/>
          <a:p>
            <a:r>
              <a:rPr lang="en-US" dirty="0"/>
              <a:t>Enhance workforce efficiency </a:t>
            </a:r>
          </a:p>
          <a:p>
            <a:r>
              <a:rPr lang="en-US" dirty="0"/>
              <a:t>Ensure the security of data and information</a:t>
            </a:r>
          </a:p>
          <a:p>
            <a:r>
              <a:rPr lang="en-US" dirty="0"/>
              <a:t>Develop a centralized employee database</a:t>
            </a:r>
          </a:p>
          <a:p>
            <a:r>
              <a:rPr lang="en-US" dirty="0"/>
              <a:t>Integrate reporting and analytics</a:t>
            </a:r>
          </a:p>
          <a:p>
            <a:endParaRPr lang="en-US" dirty="0"/>
          </a:p>
        </p:txBody>
      </p:sp>
    </p:spTree>
    <p:extLst>
      <p:ext uri="{BB962C8B-B14F-4D97-AF65-F5344CB8AC3E}">
        <p14:creationId xmlns:p14="http://schemas.microsoft.com/office/powerpoint/2010/main" val="14517572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lstStyle/>
          <a:p>
            <a:r>
              <a:rPr lang="en-US" dirty="0"/>
              <a:t>Scope of work</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5</a:t>
            </a:fld>
            <a:endParaRPr lang="en-US" dirty="0"/>
          </a:p>
        </p:txBody>
      </p:sp>
      <p:sp>
        <p:nvSpPr>
          <p:cNvPr id="15" name="Content Placeholder 14">
            <a:extLst>
              <a:ext uri="{FF2B5EF4-FFF2-40B4-BE49-F238E27FC236}">
                <a16:creationId xmlns:a16="http://schemas.microsoft.com/office/drawing/2014/main" id="{5E5DD95F-5E3C-3104-7C9A-EC7D6AC3378B}"/>
              </a:ext>
            </a:extLst>
          </p:cNvPr>
          <p:cNvSpPr>
            <a:spLocks noGrp="1"/>
          </p:cNvSpPr>
          <p:nvPr>
            <p:ph sz="quarter" idx="4"/>
          </p:nvPr>
        </p:nvSpPr>
        <p:spPr>
          <a:xfrm>
            <a:off x="1097279" y="2165685"/>
            <a:ext cx="10058401" cy="3703410"/>
          </a:xfrm>
        </p:spPr>
        <p:txBody>
          <a:bodyPr>
            <a:normAutofit/>
          </a:bodyPr>
          <a:lstStyle/>
          <a:p>
            <a:r>
              <a:rPr lang="en-US" dirty="0"/>
              <a:t>Managing employees</a:t>
            </a:r>
          </a:p>
          <a:p>
            <a:r>
              <a:rPr lang="en-US" dirty="0"/>
              <a:t>Calculating salaries</a:t>
            </a:r>
          </a:p>
          <a:p>
            <a:r>
              <a:rPr lang="en-US" dirty="0"/>
              <a:t>Leave and Attendance </a:t>
            </a:r>
          </a:p>
          <a:p>
            <a:r>
              <a:rPr lang="en-US" dirty="0"/>
              <a:t>Monthly report generating</a:t>
            </a:r>
          </a:p>
          <a:p>
            <a:r>
              <a:rPr lang="en-US" dirty="0"/>
              <a:t>Inventory System</a:t>
            </a:r>
          </a:p>
          <a:p>
            <a:r>
              <a:rPr lang="en-US" dirty="0"/>
              <a:t>Admin Dashboard</a:t>
            </a:r>
          </a:p>
          <a:p>
            <a:r>
              <a:rPr lang="en-US" dirty="0"/>
              <a:t>Employee Dashboard</a:t>
            </a:r>
          </a:p>
        </p:txBody>
      </p:sp>
    </p:spTree>
    <p:extLst>
      <p:ext uri="{BB962C8B-B14F-4D97-AF65-F5344CB8AC3E}">
        <p14:creationId xmlns:p14="http://schemas.microsoft.com/office/powerpoint/2010/main" val="4159169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lstStyle/>
          <a:p>
            <a:r>
              <a:rPr lang="en-US" dirty="0"/>
              <a:t>Methodology </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6</a:t>
            </a:fld>
            <a:endParaRPr lang="en-US" dirty="0"/>
          </a:p>
        </p:txBody>
      </p:sp>
      <p:sp>
        <p:nvSpPr>
          <p:cNvPr id="15" name="Content Placeholder 14">
            <a:extLst>
              <a:ext uri="{FF2B5EF4-FFF2-40B4-BE49-F238E27FC236}">
                <a16:creationId xmlns:a16="http://schemas.microsoft.com/office/drawing/2014/main" id="{5E5DD95F-5E3C-3104-7C9A-EC7D6AC3378B}"/>
              </a:ext>
            </a:extLst>
          </p:cNvPr>
          <p:cNvSpPr>
            <a:spLocks noGrp="1"/>
          </p:cNvSpPr>
          <p:nvPr>
            <p:ph sz="quarter" idx="4"/>
          </p:nvPr>
        </p:nvSpPr>
        <p:spPr>
          <a:xfrm>
            <a:off x="1097279" y="2165685"/>
            <a:ext cx="10058401" cy="3703410"/>
          </a:xfrm>
        </p:spPr>
        <p:txBody>
          <a:bodyPr/>
          <a:lstStyle/>
          <a:p>
            <a:r>
              <a:rPr lang="en-US" dirty="0"/>
              <a:t>Agile development </a:t>
            </a:r>
          </a:p>
          <a:p>
            <a:r>
              <a:rPr lang="en-US" dirty="0"/>
              <a:t>Agile is a software development methodology to build a software incrementally using short iterations of 1 to 4 weeks so that the development is aligned with the changing business needs. an agile team works in iterations to deliver user requirements where each iteration is of 10 to 15 days.</a:t>
            </a:r>
          </a:p>
          <a:p>
            <a:endParaRPr lang="en-US" dirty="0"/>
          </a:p>
        </p:txBody>
      </p:sp>
    </p:spTree>
    <p:extLst>
      <p:ext uri="{BB962C8B-B14F-4D97-AF65-F5344CB8AC3E}">
        <p14:creationId xmlns:p14="http://schemas.microsoft.com/office/powerpoint/2010/main" val="3760419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lstStyle/>
          <a:p>
            <a:r>
              <a:rPr lang="en-US" dirty="0"/>
              <a:t>Target audience </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7</a:t>
            </a:fld>
            <a:endParaRPr lang="en-US" dirty="0"/>
          </a:p>
        </p:txBody>
      </p:sp>
      <p:sp>
        <p:nvSpPr>
          <p:cNvPr id="15" name="Content Placeholder 14">
            <a:extLst>
              <a:ext uri="{FF2B5EF4-FFF2-40B4-BE49-F238E27FC236}">
                <a16:creationId xmlns:a16="http://schemas.microsoft.com/office/drawing/2014/main" id="{5E5DD95F-5E3C-3104-7C9A-EC7D6AC3378B}"/>
              </a:ext>
            </a:extLst>
          </p:cNvPr>
          <p:cNvSpPr>
            <a:spLocks noGrp="1"/>
          </p:cNvSpPr>
          <p:nvPr>
            <p:ph sz="quarter" idx="4"/>
          </p:nvPr>
        </p:nvSpPr>
        <p:spPr>
          <a:xfrm>
            <a:off x="1097279" y="2165685"/>
            <a:ext cx="10058401" cy="3703410"/>
          </a:xfrm>
        </p:spPr>
        <p:txBody>
          <a:bodyPr/>
          <a:lstStyle/>
          <a:p>
            <a:r>
              <a:rPr lang="en-US" dirty="0"/>
              <a:t>Stakeholders</a:t>
            </a:r>
          </a:p>
          <a:p>
            <a:r>
              <a:rPr lang="en-US" dirty="0"/>
              <a:t>Owners</a:t>
            </a:r>
          </a:p>
          <a:p>
            <a:r>
              <a:rPr lang="en-US" dirty="0"/>
              <a:t>Employees</a:t>
            </a:r>
          </a:p>
          <a:p>
            <a:r>
              <a:rPr lang="en-US" dirty="0"/>
              <a:t>Staff</a:t>
            </a:r>
          </a:p>
          <a:p>
            <a:endParaRPr lang="en-US" dirty="0"/>
          </a:p>
        </p:txBody>
      </p:sp>
    </p:spTree>
    <p:extLst>
      <p:ext uri="{BB962C8B-B14F-4D97-AF65-F5344CB8AC3E}">
        <p14:creationId xmlns:p14="http://schemas.microsoft.com/office/powerpoint/2010/main" val="2262848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lstStyle/>
          <a:p>
            <a:r>
              <a:rPr lang="en-US" dirty="0"/>
              <a:t>Project Timeline </a:t>
            </a:r>
          </a:p>
        </p:txBody>
      </p:sp>
      <p:sp>
        <p:nvSpPr>
          <p:cNvPr id="9" name="Date Placeholder 8">
            <a:extLst>
              <a:ext uri="{FF2B5EF4-FFF2-40B4-BE49-F238E27FC236}">
                <a16:creationId xmlns:a16="http://schemas.microsoft.com/office/drawing/2014/main" id="{8A984018-6C06-49C1-8967-8FD6FF0ABA6A}"/>
              </a:ext>
            </a:extLst>
          </p:cNvPr>
          <p:cNvSpPr>
            <a:spLocks noGrp="1"/>
          </p:cNvSpPr>
          <p:nvPr>
            <p:ph type="dt" sz="half" idx="10"/>
          </p:nvPr>
        </p:nvSpPr>
        <p:spPr>
          <a:xfrm>
            <a:off x="8218426" y="6446838"/>
            <a:ext cx="2584850" cy="365125"/>
          </a:xfrm>
        </p:spPr>
        <p:txBody>
          <a:bodyPr/>
          <a:lstStyle/>
          <a:p>
            <a:endParaRPr lang="en-US" dirty="0"/>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r>
              <a:rPr lang="en-US" dirty="0"/>
              <a:t>8</a:t>
            </a:r>
          </a:p>
          <a:p>
            <a:endParaRPr lang="en-US" dirty="0"/>
          </a:p>
        </p:txBody>
      </p:sp>
      <p:pic>
        <p:nvPicPr>
          <p:cNvPr id="6" name="Content Placeholder 5"/>
          <p:cNvPicPr>
            <a:picLocks noGrp="1" noChangeAspect="1"/>
          </p:cNvPicPr>
          <p:nvPr>
            <p:ph sz="quarter" idx="4"/>
          </p:nvPr>
        </p:nvPicPr>
        <p:blipFill rotWithShape="1">
          <a:blip r:embed="rId2">
            <a:extLst>
              <a:ext uri="{28A0092B-C50C-407E-A947-70E740481C1C}">
                <a14:useLocalDpi xmlns:a14="http://schemas.microsoft.com/office/drawing/2010/main" val="0"/>
              </a:ext>
            </a:extLst>
          </a:blip>
          <a:srcRect l="1688" t="1632" r="1723" b="2878"/>
          <a:stretch/>
        </p:blipFill>
        <p:spPr>
          <a:xfrm>
            <a:off x="1097279" y="2041108"/>
            <a:ext cx="10003616" cy="4197322"/>
          </a:xfrm>
        </p:spPr>
      </p:pic>
    </p:spTree>
    <p:extLst>
      <p:ext uri="{BB962C8B-B14F-4D97-AF65-F5344CB8AC3E}">
        <p14:creationId xmlns:p14="http://schemas.microsoft.com/office/powerpoint/2010/main" val="18934480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lstStyle/>
          <a:p>
            <a:r>
              <a:rPr lang="en-US" dirty="0"/>
              <a:t>Budget</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9</a:t>
            </a:fld>
            <a:endParaRPr lang="en-US" dirty="0"/>
          </a:p>
        </p:txBody>
      </p:sp>
      <p:graphicFrame>
        <p:nvGraphicFramePr>
          <p:cNvPr id="2" name="Content Placeholder 1"/>
          <p:cNvGraphicFramePr>
            <a:graphicFrameLocks noGrp="1"/>
          </p:cNvGraphicFramePr>
          <p:nvPr>
            <p:ph sz="quarter" idx="4"/>
            <p:extLst>
              <p:ext uri="{D42A27DB-BD31-4B8C-83A1-F6EECF244321}">
                <p14:modId xmlns:p14="http://schemas.microsoft.com/office/powerpoint/2010/main" val="199919857"/>
              </p:ext>
            </p:extLst>
          </p:nvPr>
        </p:nvGraphicFramePr>
        <p:xfrm>
          <a:off x="1097279" y="2165350"/>
          <a:ext cx="10418859" cy="3599346"/>
        </p:xfrm>
        <a:graphic>
          <a:graphicData uri="http://schemas.openxmlformats.org/drawingml/2006/table">
            <a:tbl>
              <a:tblPr firstRow="1" bandRow="1">
                <a:tableStyleId>{5C22544A-7EE6-4342-B048-85BDC9FD1C3A}</a:tableStyleId>
              </a:tblPr>
              <a:tblGrid>
                <a:gridCol w="3472953">
                  <a:extLst>
                    <a:ext uri="{9D8B030D-6E8A-4147-A177-3AD203B41FA5}">
                      <a16:colId xmlns:a16="http://schemas.microsoft.com/office/drawing/2014/main" val="20000"/>
                    </a:ext>
                  </a:extLst>
                </a:gridCol>
                <a:gridCol w="3472953">
                  <a:extLst>
                    <a:ext uri="{9D8B030D-6E8A-4147-A177-3AD203B41FA5}">
                      <a16:colId xmlns:a16="http://schemas.microsoft.com/office/drawing/2014/main" val="20001"/>
                    </a:ext>
                  </a:extLst>
                </a:gridCol>
                <a:gridCol w="3472953">
                  <a:extLst>
                    <a:ext uri="{9D8B030D-6E8A-4147-A177-3AD203B41FA5}">
                      <a16:colId xmlns:a16="http://schemas.microsoft.com/office/drawing/2014/main" val="20002"/>
                    </a:ext>
                  </a:extLst>
                </a:gridCol>
              </a:tblGrid>
              <a:tr h="436284">
                <a:tc>
                  <a:txBody>
                    <a:bodyPr/>
                    <a:lstStyle/>
                    <a:p>
                      <a:r>
                        <a:rPr lang="en-US" dirty="0"/>
                        <a:t>Expense Category</a:t>
                      </a:r>
                    </a:p>
                  </a:txBody>
                  <a:tcPr/>
                </a:tc>
                <a:tc>
                  <a:txBody>
                    <a:bodyPr/>
                    <a:lstStyle/>
                    <a:p>
                      <a:r>
                        <a:rPr lang="en-US" dirty="0"/>
                        <a:t>Description</a:t>
                      </a:r>
                    </a:p>
                  </a:txBody>
                  <a:tcPr/>
                </a:tc>
                <a:tc>
                  <a:txBody>
                    <a:bodyPr/>
                    <a:lstStyle/>
                    <a:p>
                      <a:r>
                        <a:rPr lang="en-US" dirty="0"/>
                        <a:t>Estimated Cost(Rs.)</a:t>
                      </a:r>
                    </a:p>
                  </a:txBody>
                  <a:tcPr/>
                </a:tc>
                <a:extLst>
                  <a:ext uri="{0D108BD9-81ED-4DB2-BD59-A6C34878D82A}">
                    <a16:rowId xmlns:a16="http://schemas.microsoft.com/office/drawing/2014/main" val="10000"/>
                  </a:ext>
                </a:extLst>
              </a:tr>
              <a:tr h="763498">
                <a:tc>
                  <a:txBody>
                    <a:bodyPr/>
                    <a:lstStyle/>
                    <a:p>
                      <a:r>
                        <a:rPr lang="en-US" dirty="0"/>
                        <a:t>Hosting</a:t>
                      </a:r>
                    </a:p>
                  </a:txBody>
                  <a:tcPr/>
                </a:tc>
                <a:tc>
                  <a:txBody>
                    <a:bodyPr/>
                    <a:lstStyle/>
                    <a:p>
                      <a:r>
                        <a:rPr lang="en-US" sz="1800" b="0" i="0" kern="1200" dirty="0">
                          <a:solidFill>
                            <a:schemeClr val="dk1"/>
                          </a:solidFill>
                          <a:effectLst/>
                          <a:latin typeface="+mn-lt"/>
                          <a:ea typeface="+mn-ea"/>
                          <a:cs typeface="+mn-cs"/>
                        </a:rPr>
                        <a:t>Cloud hosting for the management system</a:t>
                      </a:r>
                      <a:endParaRPr lang="en-US" dirty="0"/>
                    </a:p>
                  </a:txBody>
                  <a:tcPr/>
                </a:tc>
                <a:tc>
                  <a:txBody>
                    <a:bodyPr/>
                    <a:lstStyle/>
                    <a:p>
                      <a:r>
                        <a:rPr lang="en-US" dirty="0"/>
                        <a:t>               8 000 .00</a:t>
                      </a:r>
                    </a:p>
                  </a:txBody>
                  <a:tcPr/>
                </a:tc>
                <a:extLst>
                  <a:ext uri="{0D108BD9-81ED-4DB2-BD59-A6C34878D82A}">
                    <a16:rowId xmlns:a16="http://schemas.microsoft.com/office/drawing/2014/main" val="10001"/>
                  </a:ext>
                </a:extLst>
              </a:tr>
              <a:tr h="763498">
                <a:tc>
                  <a:txBody>
                    <a:bodyPr/>
                    <a:lstStyle/>
                    <a:p>
                      <a:r>
                        <a:rPr lang="en-US" dirty="0"/>
                        <a:t>Domain</a:t>
                      </a:r>
                    </a:p>
                  </a:txBody>
                  <a:tcPr/>
                </a:tc>
                <a:tc>
                  <a:txBody>
                    <a:bodyPr/>
                    <a:lstStyle/>
                    <a:p>
                      <a:r>
                        <a:rPr lang="en-US" sz="1800" b="0" i="0" kern="1200" dirty="0">
                          <a:solidFill>
                            <a:schemeClr val="dk1"/>
                          </a:solidFill>
                          <a:effectLst/>
                          <a:latin typeface="+mn-lt"/>
                          <a:ea typeface="+mn-ea"/>
                          <a:cs typeface="+mn-cs"/>
                        </a:rPr>
                        <a:t>Purchase and registration of the domain</a:t>
                      </a:r>
                      <a:endParaRPr lang="en-US" dirty="0"/>
                    </a:p>
                  </a:txBody>
                  <a:tcPr/>
                </a:tc>
                <a:tc>
                  <a:txBody>
                    <a:bodyPr/>
                    <a:lstStyle/>
                    <a:p>
                      <a:r>
                        <a:rPr lang="en-US" dirty="0"/>
                        <a:t>              8 000 .00</a:t>
                      </a:r>
                    </a:p>
                  </a:txBody>
                  <a:tcPr/>
                </a:tc>
                <a:extLst>
                  <a:ext uri="{0D108BD9-81ED-4DB2-BD59-A6C34878D82A}">
                    <a16:rowId xmlns:a16="http://schemas.microsoft.com/office/drawing/2014/main" val="10002"/>
                  </a:ext>
                </a:extLst>
              </a:tr>
              <a:tr h="763498">
                <a:tc>
                  <a:txBody>
                    <a:bodyPr/>
                    <a:lstStyle/>
                    <a:p>
                      <a:r>
                        <a:rPr lang="en-US" dirty="0"/>
                        <a:t>Internet Connectivity</a:t>
                      </a:r>
                    </a:p>
                  </a:txBody>
                  <a:tcPr/>
                </a:tc>
                <a:tc>
                  <a:txBody>
                    <a:bodyPr/>
                    <a:lstStyle/>
                    <a:p>
                      <a:r>
                        <a:rPr lang="en-US" sz="1800" b="0" i="0" kern="1200" dirty="0">
                          <a:solidFill>
                            <a:schemeClr val="dk1"/>
                          </a:solidFill>
                          <a:effectLst/>
                          <a:latin typeface="+mn-lt"/>
                          <a:ea typeface="+mn-ea"/>
                          <a:cs typeface="+mn-cs"/>
                        </a:rPr>
                        <a:t>Monthly internet service for the organization</a:t>
                      </a:r>
                      <a:endParaRPr lang="en-US" dirty="0"/>
                    </a:p>
                  </a:txBody>
                  <a:tcPr/>
                </a:tc>
                <a:tc>
                  <a:txBody>
                    <a:bodyPr/>
                    <a:lstStyle/>
                    <a:p>
                      <a:r>
                        <a:rPr lang="en-US" dirty="0"/>
                        <a:t>              6 000 .00</a:t>
                      </a:r>
                    </a:p>
                  </a:txBody>
                  <a:tcPr/>
                </a:tc>
                <a:extLst>
                  <a:ext uri="{0D108BD9-81ED-4DB2-BD59-A6C34878D82A}">
                    <a16:rowId xmlns:a16="http://schemas.microsoft.com/office/drawing/2014/main" val="10003"/>
                  </a:ext>
                </a:extLst>
              </a:tr>
              <a:tr h="436284">
                <a:tc>
                  <a:txBody>
                    <a:bodyPr/>
                    <a:lstStyle/>
                    <a:p>
                      <a:r>
                        <a:rPr lang="en-US" dirty="0"/>
                        <a:t>Total Cost </a:t>
                      </a:r>
                    </a:p>
                  </a:txBody>
                  <a:tcPr/>
                </a:tc>
                <a:tc>
                  <a:txBody>
                    <a:bodyPr/>
                    <a:lstStyle/>
                    <a:p>
                      <a:endParaRPr lang="en-US" dirty="0"/>
                    </a:p>
                  </a:txBody>
                  <a:tcPr/>
                </a:tc>
                <a:tc>
                  <a:txBody>
                    <a:bodyPr/>
                    <a:lstStyle/>
                    <a:p>
                      <a:r>
                        <a:rPr lang="en-US" dirty="0"/>
                        <a:t>            22 000.00</a:t>
                      </a:r>
                    </a:p>
                  </a:txBody>
                  <a:tcPr/>
                </a:tc>
                <a:extLst>
                  <a:ext uri="{0D108BD9-81ED-4DB2-BD59-A6C34878D82A}">
                    <a16:rowId xmlns:a16="http://schemas.microsoft.com/office/drawing/2014/main" val="10004"/>
                  </a:ext>
                </a:extLst>
              </a:tr>
              <a:tr h="436284">
                <a:tc>
                  <a:txBody>
                    <a:bodyPr/>
                    <a:lstStyle/>
                    <a:p>
                      <a:r>
                        <a:rPr lang="en-US" dirty="0"/>
                        <a:t> </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524924133"/>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_Win32_JB_SL_v2.potx" id="{2FF4D238-6E02-4AF5-A7F8-E0CA002E79A6}" vid="{1CA406FA-5E6E-436F-98F0-C190AE288A7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AF71F79-8D13-4C55-9450-609041DE5A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E4B1648-C213-44D3-9464-4287A4D41EE0}">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296B531D-03AC-47F6-A16F-C6773C191BBB}">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{D5C139FD-D8FA-47B4-B1D9-8933C3FC12BA}tf22581678_win32</Template>
  <TotalTime>838</TotalTime>
  <Words>924</Words>
  <Application>Microsoft Office PowerPoint</Application>
  <PresentationFormat>Widescreen</PresentationFormat>
  <Paragraphs>174</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Wingdings</vt:lpstr>
      <vt:lpstr>RetrospectVTI</vt:lpstr>
      <vt:lpstr>Employee Management System   </vt:lpstr>
      <vt:lpstr>Introduction</vt:lpstr>
      <vt:lpstr>Problem statement</vt:lpstr>
      <vt:lpstr>Aims and objectives</vt:lpstr>
      <vt:lpstr>Scope of work</vt:lpstr>
      <vt:lpstr>Methodology </vt:lpstr>
      <vt:lpstr>Target audience </vt:lpstr>
      <vt:lpstr>Project Timeline </vt:lpstr>
      <vt:lpstr>Budget</vt:lpstr>
      <vt:lpstr>Risk Assessment </vt:lpstr>
      <vt:lpstr>PowerPoint Presentation</vt:lpstr>
      <vt:lpstr>Team members and roles</vt:lpstr>
      <vt:lpstr>PowerPoint Presentation</vt:lpstr>
      <vt:lpstr>Communication and reporting</vt:lpstr>
      <vt:lpstr>Hardware and Software Requirements for the project</vt:lpstr>
      <vt:lpstr>Testing and quality assurance</vt:lpstr>
      <vt:lpstr>PowerPoint Presentation</vt:lpstr>
      <vt:lpstr>Conclusion </vt:lpstr>
      <vt:lpstr>References</vt:lpstr>
      <vt:lpstr>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Management System</dc:title>
  <dc:creator>Winuri Sathma</dc:creator>
  <cp:lastModifiedBy>Asama Asama</cp:lastModifiedBy>
  <cp:revision>33</cp:revision>
  <dcterms:created xsi:type="dcterms:W3CDTF">2024-01-31T09:37:20Z</dcterms:created>
  <dcterms:modified xsi:type="dcterms:W3CDTF">2024-02-02T02:40:28Z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